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698" r:id="rId5"/>
    <p:sldMasterId id="2147483723" r:id="rId6"/>
    <p:sldMasterId id="2147483757" r:id="rId7"/>
  </p:sldMasterIdLst>
  <p:notesMasterIdLst>
    <p:notesMasterId r:id="rId30"/>
  </p:notesMasterIdLst>
  <p:handoutMasterIdLst>
    <p:handoutMasterId r:id="rId31"/>
  </p:handoutMasterIdLst>
  <p:sldIdLst>
    <p:sldId id="256" r:id="rId8"/>
    <p:sldId id="257" r:id="rId9"/>
    <p:sldId id="258" r:id="rId10"/>
    <p:sldId id="331" r:id="rId11"/>
    <p:sldId id="334" r:id="rId12"/>
    <p:sldId id="350" r:id="rId13"/>
    <p:sldId id="294" r:id="rId14"/>
    <p:sldId id="349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96E51-CDCB-419F-A65A-F8D3C7F93EBF}" v="101" dt="2020-08-28T17:29:45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5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arie Sherrill" userId="af2030d5-1c34-4eb5-81c4-e5d603b92956" providerId="ADAL" clId="{11996E51-CDCB-419F-A65A-F8D3C7F93EBF}"/>
    <pc:docChg chg="undo custSel addSld delSld modSld">
      <pc:chgData name="Valarie Sherrill" userId="af2030d5-1c34-4eb5-81c4-e5d603b92956" providerId="ADAL" clId="{11996E51-CDCB-419F-A65A-F8D3C7F93EBF}" dt="2020-08-28T17:29:45.604" v="411" actId="207"/>
      <pc:docMkLst>
        <pc:docMk/>
      </pc:docMkLst>
      <pc:sldChg chg="modSp mod">
        <pc:chgData name="Valarie Sherrill" userId="af2030d5-1c34-4eb5-81c4-e5d603b92956" providerId="ADAL" clId="{11996E51-CDCB-419F-A65A-F8D3C7F93EBF}" dt="2020-08-28T16:44:54.675" v="36" actId="20577"/>
        <pc:sldMkLst>
          <pc:docMk/>
          <pc:sldMk cId="2486829532" sldId="256"/>
        </pc:sldMkLst>
        <pc:spChg chg="mod">
          <ac:chgData name="Valarie Sherrill" userId="af2030d5-1c34-4eb5-81c4-e5d603b92956" providerId="ADAL" clId="{11996E51-CDCB-419F-A65A-F8D3C7F93EBF}" dt="2020-08-28T16:44:44.661" v="25" actId="20577"/>
          <ac:spMkLst>
            <pc:docMk/>
            <pc:sldMk cId="2486829532" sldId="256"/>
            <ac:spMk id="2" creationId="{D6A00A18-F0E5-F347-85BB-1BFBD179AF2C}"/>
          </ac:spMkLst>
        </pc:spChg>
        <pc:spChg chg="mod">
          <ac:chgData name="Valarie Sherrill" userId="af2030d5-1c34-4eb5-81c4-e5d603b92956" providerId="ADAL" clId="{11996E51-CDCB-419F-A65A-F8D3C7F93EBF}" dt="2020-08-28T16:44:54.675" v="36" actId="20577"/>
          <ac:spMkLst>
            <pc:docMk/>
            <pc:sldMk cId="2486829532" sldId="256"/>
            <ac:spMk id="3" creationId="{4787C39F-70B3-804F-853C-55ECAB98FD05}"/>
          </ac:spMkLst>
        </pc:spChg>
      </pc:sldChg>
      <pc:sldChg chg="addSp delSp modSp new mod">
        <pc:chgData name="Valarie Sherrill" userId="af2030d5-1c34-4eb5-81c4-e5d603b92956" providerId="ADAL" clId="{11996E51-CDCB-419F-A65A-F8D3C7F93EBF}" dt="2020-08-28T17:28:06.468" v="386" actId="207"/>
        <pc:sldMkLst>
          <pc:docMk/>
          <pc:sldMk cId="2457057719" sldId="257"/>
        </pc:sldMkLst>
        <pc:spChg chg="mod">
          <ac:chgData name="Valarie Sherrill" userId="af2030d5-1c34-4eb5-81c4-e5d603b92956" providerId="ADAL" clId="{11996E51-CDCB-419F-A65A-F8D3C7F93EBF}" dt="2020-08-28T16:45:19.140" v="40"/>
          <ac:spMkLst>
            <pc:docMk/>
            <pc:sldMk cId="2457057719" sldId="257"/>
            <ac:spMk id="2" creationId="{0FFBDD5F-6768-4CB0-9248-3679E53E7749}"/>
          </ac:spMkLst>
        </pc:spChg>
        <pc:spChg chg="del">
          <ac:chgData name="Valarie Sherrill" userId="af2030d5-1c34-4eb5-81c4-e5d603b92956" providerId="ADAL" clId="{11996E51-CDCB-419F-A65A-F8D3C7F93EBF}" dt="2020-08-28T16:45:27.863" v="41" actId="478"/>
          <ac:spMkLst>
            <pc:docMk/>
            <pc:sldMk cId="2457057719" sldId="257"/>
            <ac:spMk id="3" creationId="{9632389D-BB20-4D46-9FA3-B320AE13FD41}"/>
          </ac:spMkLst>
        </pc:spChg>
        <pc:spChg chg="add del">
          <ac:chgData name="Valarie Sherrill" userId="af2030d5-1c34-4eb5-81c4-e5d603b92956" providerId="ADAL" clId="{11996E51-CDCB-419F-A65A-F8D3C7F93EBF}" dt="2020-08-28T16:45:41.476" v="43" actId="478"/>
          <ac:spMkLst>
            <pc:docMk/>
            <pc:sldMk cId="2457057719" sldId="257"/>
            <ac:spMk id="5" creationId="{2276CD23-C967-4E20-8D81-9A2AAB925BCD}"/>
          </ac:spMkLst>
        </pc:spChg>
        <pc:spChg chg="add del">
          <ac:chgData name="Valarie Sherrill" userId="af2030d5-1c34-4eb5-81c4-e5d603b92956" providerId="ADAL" clId="{11996E51-CDCB-419F-A65A-F8D3C7F93EBF}" dt="2020-08-28T16:45:44.960" v="45" actId="478"/>
          <ac:spMkLst>
            <pc:docMk/>
            <pc:sldMk cId="2457057719" sldId="257"/>
            <ac:spMk id="7" creationId="{2D864B53-3596-48B1-80BD-047BAC2A2F89}"/>
          </ac:spMkLst>
        </pc:spChg>
        <pc:graphicFrameChg chg="add mod">
          <ac:chgData name="Valarie Sherrill" userId="af2030d5-1c34-4eb5-81c4-e5d603b92956" providerId="ADAL" clId="{11996E51-CDCB-419F-A65A-F8D3C7F93EBF}" dt="2020-08-28T17:28:06.468" v="386" actId="207"/>
          <ac:graphicFrameMkLst>
            <pc:docMk/>
            <pc:sldMk cId="2457057719" sldId="257"/>
            <ac:graphicFrameMk id="8" creationId="{225BDF39-104C-489B-9681-4C4781FD6F2D}"/>
          </ac:graphicFrameMkLst>
        </pc:graphicFrameChg>
      </pc:sldChg>
      <pc:sldChg chg="addSp modSp new mod">
        <pc:chgData name="Valarie Sherrill" userId="af2030d5-1c34-4eb5-81c4-e5d603b92956" providerId="ADAL" clId="{11996E51-CDCB-419F-A65A-F8D3C7F93EBF}" dt="2020-08-28T16:46:33.474" v="52" actId="1076"/>
        <pc:sldMkLst>
          <pc:docMk/>
          <pc:sldMk cId="3016702873" sldId="258"/>
        </pc:sldMkLst>
        <pc:picChg chg="add mod">
          <ac:chgData name="Valarie Sherrill" userId="af2030d5-1c34-4eb5-81c4-e5d603b92956" providerId="ADAL" clId="{11996E51-CDCB-419F-A65A-F8D3C7F93EBF}" dt="2020-08-28T16:46:33.474" v="52" actId="1076"/>
          <ac:picMkLst>
            <pc:docMk/>
            <pc:sldMk cId="3016702873" sldId="258"/>
            <ac:picMk id="5" creationId="{4D3C8C30-4E10-4912-A8BB-EFFEAA2ED448}"/>
          </ac:picMkLst>
        </pc:picChg>
      </pc:sldChg>
      <pc:sldChg chg="new del">
        <pc:chgData name="Valarie Sherrill" userId="af2030d5-1c34-4eb5-81c4-e5d603b92956" providerId="ADAL" clId="{11996E51-CDCB-419F-A65A-F8D3C7F93EBF}" dt="2020-08-28T16:46:59.812" v="54" actId="47"/>
        <pc:sldMkLst>
          <pc:docMk/>
          <pc:sldMk cId="1531644891" sldId="259"/>
        </pc:sldMkLst>
      </pc:sldChg>
      <pc:sldChg chg="addSp delSp modSp mod delDesignElem">
        <pc:chgData name="Valarie Sherrill" userId="af2030d5-1c34-4eb5-81c4-e5d603b92956" providerId="ADAL" clId="{11996E51-CDCB-419F-A65A-F8D3C7F93EBF}" dt="2020-08-28T17:06:56.556" v="340" actId="12100"/>
        <pc:sldMkLst>
          <pc:docMk/>
          <pc:sldMk cId="0" sldId="294"/>
        </pc:sldMkLst>
        <pc:spChg chg="add mod">
          <ac:chgData name="Valarie Sherrill" userId="af2030d5-1c34-4eb5-81c4-e5d603b92956" providerId="ADAL" clId="{11996E51-CDCB-419F-A65A-F8D3C7F93EBF}" dt="2020-08-28T16:48:49.277" v="84" actId="20577"/>
          <ac:spMkLst>
            <pc:docMk/>
            <pc:sldMk cId="0" sldId="294"/>
            <ac:spMk id="4" creationId="{07B23C39-E495-4F8F-B49B-5C21C35812A6}"/>
          </ac:spMkLst>
        </pc:spChg>
        <pc:spChg chg="del mod">
          <ac:chgData name="Valarie Sherrill" userId="af2030d5-1c34-4eb5-81c4-e5d603b92956" providerId="ADAL" clId="{11996E51-CDCB-419F-A65A-F8D3C7F93EBF}" dt="2020-08-28T16:48:43.713" v="69" actId="478"/>
          <ac:spMkLst>
            <pc:docMk/>
            <pc:sldMk cId="0" sldId="294"/>
            <ac:spMk id="55298" creationId="{39183623-9A59-43E0-8B6A-93100CBEAC25}"/>
          </ac:spMkLst>
        </pc:spChg>
        <pc:graphicFrameChg chg="mod">
          <ac:chgData name="Valarie Sherrill" userId="af2030d5-1c34-4eb5-81c4-e5d603b92956" providerId="ADAL" clId="{11996E51-CDCB-419F-A65A-F8D3C7F93EBF}" dt="2020-08-28T17:06:56.556" v="340" actId="12100"/>
          <ac:graphicFrameMkLst>
            <pc:docMk/>
            <pc:sldMk cId="0" sldId="294"/>
            <ac:graphicFrameMk id="55306" creationId="{6B50A32B-10E6-4874-9F2F-C82CAA7F309B}"/>
          </ac:graphicFrameMkLst>
        </pc:graphicFrameChg>
      </pc:sldChg>
      <pc:sldChg chg="modSp del mod">
        <pc:chgData name="Valarie Sherrill" userId="af2030d5-1c34-4eb5-81c4-e5d603b92956" providerId="ADAL" clId="{11996E51-CDCB-419F-A65A-F8D3C7F93EBF}" dt="2020-08-28T17:15:12.337" v="370" actId="47"/>
        <pc:sldMkLst>
          <pc:docMk/>
          <pc:sldMk cId="0" sldId="296"/>
        </pc:sldMkLst>
        <pc:spChg chg="mod">
          <ac:chgData name="Valarie Sherrill" userId="af2030d5-1c34-4eb5-81c4-e5d603b92956" providerId="ADAL" clId="{11996E51-CDCB-419F-A65A-F8D3C7F93EBF}" dt="2020-08-28T16:59:57.185" v="336" actId="1076"/>
          <ac:spMkLst>
            <pc:docMk/>
            <pc:sldMk cId="0" sldId="296"/>
            <ac:spMk id="59925" creationId="{7D31A50A-6DE1-48F9-B38A-DA437056F37F}"/>
          </ac:spMkLst>
        </pc:spChg>
      </pc:sldChg>
      <pc:sldChg chg="del delDesignElem">
        <pc:chgData name="Valarie Sherrill" userId="af2030d5-1c34-4eb5-81c4-e5d603b92956" providerId="ADAL" clId="{11996E51-CDCB-419F-A65A-F8D3C7F93EBF}" dt="2020-08-28T16:46:11.158" v="48" actId="47"/>
        <pc:sldMkLst>
          <pc:docMk/>
          <pc:sldMk cId="0" sldId="299"/>
        </pc:sldMkLst>
      </pc:sldChg>
      <pc:sldChg chg="delSp modSp del">
        <pc:chgData name="Valarie Sherrill" userId="af2030d5-1c34-4eb5-81c4-e5d603b92956" providerId="ADAL" clId="{11996E51-CDCB-419F-A65A-F8D3C7F93EBF}" dt="2020-08-28T17:08:35.533" v="359" actId="47"/>
        <pc:sldMkLst>
          <pc:docMk/>
          <pc:sldMk cId="0" sldId="320"/>
        </pc:sldMkLst>
        <pc:spChg chg="mod">
          <ac:chgData name="Valarie Sherrill" userId="af2030d5-1c34-4eb5-81c4-e5d603b92956" providerId="ADAL" clId="{11996E51-CDCB-419F-A65A-F8D3C7F93EBF}" dt="2020-08-28T17:07:10.352" v="343" actId="1076"/>
          <ac:spMkLst>
            <pc:docMk/>
            <pc:sldMk cId="0" sldId="320"/>
            <ac:spMk id="9219" creationId="{59F835A8-7278-40C3-90A6-C8C594DB4ADA}"/>
          </ac:spMkLst>
        </pc:spChg>
        <pc:picChg chg="del mod">
          <ac:chgData name="Valarie Sherrill" userId="af2030d5-1c34-4eb5-81c4-e5d603b92956" providerId="ADAL" clId="{11996E51-CDCB-419F-A65A-F8D3C7F93EBF}" dt="2020-08-28T17:08:30.389" v="357" actId="21"/>
          <ac:picMkLst>
            <pc:docMk/>
            <pc:sldMk cId="0" sldId="320"/>
            <ac:picMk id="9218" creationId="{2D6D5234-60CC-455F-94FF-AA0AC035CD47}"/>
          </ac:picMkLst>
        </pc:picChg>
      </pc:sldChg>
      <pc:sldChg chg="delSp modSp mod">
        <pc:chgData name="Valarie Sherrill" userId="af2030d5-1c34-4eb5-81c4-e5d603b92956" providerId="ADAL" clId="{11996E51-CDCB-419F-A65A-F8D3C7F93EBF}" dt="2020-08-28T16:47:22.388" v="60" actId="1076"/>
        <pc:sldMkLst>
          <pc:docMk/>
          <pc:sldMk cId="3009583491" sldId="331"/>
        </pc:sldMkLst>
        <pc:spChg chg="mod">
          <ac:chgData name="Valarie Sherrill" userId="af2030d5-1c34-4eb5-81c4-e5d603b92956" providerId="ADAL" clId="{11996E51-CDCB-419F-A65A-F8D3C7F93EBF}" dt="2020-08-28T16:47:10.144" v="57" actId="207"/>
          <ac:spMkLst>
            <pc:docMk/>
            <pc:sldMk cId="3009583491" sldId="331"/>
            <ac:spMk id="2" creationId="{491AE2DA-4DFE-4EE0-93FF-5BD4097C0135}"/>
          </ac:spMkLst>
        </pc:spChg>
        <pc:spChg chg="del mod">
          <ac:chgData name="Valarie Sherrill" userId="af2030d5-1c34-4eb5-81c4-e5d603b92956" providerId="ADAL" clId="{11996E51-CDCB-419F-A65A-F8D3C7F93EBF}" dt="2020-08-28T16:47:18.676" v="59" actId="478"/>
          <ac:spMkLst>
            <pc:docMk/>
            <pc:sldMk cId="3009583491" sldId="331"/>
            <ac:spMk id="3" creationId="{A59E5375-AF5D-4DBA-AC48-39861FD05DB9}"/>
          </ac:spMkLst>
        </pc:spChg>
        <pc:picChg chg="mod">
          <ac:chgData name="Valarie Sherrill" userId="af2030d5-1c34-4eb5-81c4-e5d603b92956" providerId="ADAL" clId="{11996E51-CDCB-419F-A65A-F8D3C7F93EBF}" dt="2020-08-28T16:47:22.388" v="60" actId="1076"/>
          <ac:picMkLst>
            <pc:docMk/>
            <pc:sldMk cId="3009583491" sldId="331"/>
            <ac:picMk id="5" creationId="{D7329D1E-9C1D-49B8-8704-A493C4404F60}"/>
          </ac:picMkLst>
        </pc:picChg>
      </pc:sldChg>
      <pc:sldChg chg="modSp mod">
        <pc:chgData name="Valarie Sherrill" userId="af2030d5-1c34-4eb5-81c4-e5d603b92956" providerId="ADAL" clId="{11996E51-CDCB-419F-A65A-F8D3C7F93EBF}" dt="2020-08-28T16:47:57.168" v="66" actId="732"/>
        <pc:sldMkLst>
          <pc:docMk/>
          <pc:sldMk cId="1507029008" sldId="334"/>
        </pc:sldMkLst>
        <pc:spChg chg="mod">
          <ac:chgData name="Valarie Sherrill" userId="af2030d5-1c34-4eb5-81c4-e5d603b92956" providerId="ADAL" clId="{11996E51-CDCB-419F-A65A-F8D3C7F93EBF}" dt="2020-08-28T16:47:40.139" v="62" actId="120"/>
          <ac:spMkLst>
            <pc:docMk/>
            <pc:sldMk cId="1507029008" sldId="334"/>
            <ac:spMk id="2" creationId="{BA4A3C98-61C2-4F2E-A392-A64DFC0B8181}"/>
          </ac:spMkLst>
        </pc:spChg>
        <pc:picChg chg="mod modCrop">
          <ac:chgData name="Valarie Sherrill" userId="af2030d5-1c34-4eb5-81c4-e5d603b92956" providerId="ADAL" clId="{11996E51-CDCB-419F-A65A-F8D3C7F93EBF}" dt="2020-08-28T16:47:57.168" v="66" actId="732"/>
          <ac:picMkLst>
            <pc:docMk/>
            <pc:sldMk cId="1507029008" sldId="334"/>
            <ac:picMk id="4" creationId="{68BBC838-B0FD-45A7-B92A-044F8FCF7D08}"/>
          </ac:picMkLst>
        </pc:picChg>
      </pc:sldChg>
      <pc:sldChg chg="addSp delSp modSp new mod">
        <pc:chgData name="Valarie Sherrill" userId="af2030d5-1c34-4eb5-81c4-e5d603b92956" providerId="ADAL" clId="{11996E51-CDCB-419F-A65A-F8D3C7F93EBF}" dt="2020-08-28T17:28:16.494" v="391" actId="207"/>
        <pc:sldMkLst>
          <pc:docMk/>
          <pc:sldMk cId="2620033736" sldId="335"/>
        </pc:sldMkLst>
        <pc:spChg chg="mod">
          <ac:chgData name="Valarie Sherrill" userId="af2030d5-1c34-4eb5-81c4-e5d603b92956" providerId="ADAL" clId="{11996E51-CDCB-419F-A65A-F8D3C7F93EBF}" dt="2020-08-28T16:49:28.877" v="86"/>
          <ac:spMkLst>
            <pc:docMk/>
            <pc:sldMk cId="2620033736" sldId="335"/>
            <ac:spMk id="2" creationId="{5AD6A676-AA17-4F3C-8976-826D5CD3FC03}"/>
          </ac:spMkLst>
        </pc:spChg>
        <pc:spChg chg="mod">
          <ac:chgData name="Valarie Sherrill" userId="af2030d5-1c34-4eb5-81c4-e5d603b92956" providerId="ADAL" clId="{11996E51-CDCB-419F-A65A-F8D3C7F93EBF}" dt="2020-08-28T17:28:16.494" v="391" actId="207"/>
          <ac:spMkLst>
            <pc:docMk/>
            <pc:sldMk cId="2620033736" sldId="335"/>
            <ac:spMk id="3" creationId="{DEEA9967-EFAB-4C39-AF95-58FB14423021}"/>
          </ac:spMkLst>
        </pc:spChg>
        <pc:spChg chg="del">
          <ac:chgData name="Valarie Sherrill" userId="af2030d5-1c34-4eb5-81c4-e5d603b92956" providerId="ADAL" clId="{11996E51-CDCB-419F-A65A-F8D3C7F93EBF}" dt="2020-08-28T16:49:49.900" v="99" actId="478"/>
          <ac:spMkLst>
            <pc:docMk/>
            <pc:sldMk cId="2620033736" sldId="335"/>
            <ac:spMk id="4" creationId="{4DE55FAA-0897-4CB5-9BC5-F9716126188F}"/>
          </ac:spMkLst>
        </pc:spChg>
        <pc:picChg chg="add mod">
          <ac:chgData name="Valarie Sherrill" userId="af2030d5-1c34-4eb5-81c4-e5d603b92956" providerId="ADAL" clId="{11996E51-CDCB-419F-A65A-F8D3C7F93EBF}" dt="2020-08-28T16:49:47.830" v="98" actId="1076"/>
          <ac:picMkLst>
            <pc:docMk/>
            <pc:sldMk cId="2620033736" sldId="335"/>
            <ac:picMk id="8" creationId="{20F96790-7B67-4D25-AB1A-A76D5CB6C23A}"/>
          </ac:picMkLst>
        </pc:picChg>
        <pc:picChg chg="add del">
          <ac:chgData name="Valarie Sherrill" userId="af2030d5-1c34-4eb5-81c4-e5d603b92956" providerId="ADAL" clId="{11996E51-CDCB-419F-A65A-F8D3C7F93EBF}" dt="2020-08-28T16:50:06.391" v="101" actId="22"/>
          <ac:picMkLst>
            <pc:docMk/>
            <pc:sldMk cId="2620033736" sldId="335"/>
            <ac:picMk id="10" creationId="{C55A41A1-9A7A-45DB-91E5-949548D689EA}"/>
          </ac:picMkLst>
        </pc:picChg>
      </pc:sldChg>
      <pc:sldChg chg="modSp new mod">
        <pc:chgData name="Valarie Sherrill" userId="af2030d5-1c34-4eb5-81c4-e5d603b92956" providerId="ADAL" clId="{11996E51-CDCB-419F-A65A-F8D3C7F93EBF}" dt="2020-08-28T16:50:25.530" v="103"/>
        <pc:sldMkLst>
          <pc:docMk/>
          <pc:sldMk cId="752222400" sldId="336"/>
        </pc:sldMkLst>
        <pc:spChg chg="mod">
          <ac:chgData name="Valarie Sherrill" userId="af2030d5-1c34-4eb5-81c4-e5d603b92956" providerId="ADAL" clId="{11996E51-CDCB-419F-A65A-F8D3C7F93EBF}" dt="2020-08-28T16:50:25.530" v="103"/>
          <ac:spMkLst>
            <pc:docMk/>
            <pc:sldMk cId="752222400" sldId="336"/>
            <ac:spMk id="2" creationId="{A92B2D90-B90C-450A-8F5F-51E9EC5843B5}"/>
          </ac:spMkLst>
        </pc:spChg>
      </pc:sldChg>
      <pc:sldChg chg="modSp new mod">
        <pc:chgData name="Valarie Sherrill" userId="af2030d5-1c34-4eb5-81c4-e5d603b92956" providerId="ADAL" clId="{11996E51-CDCB-419F-A65A-F8D3C7F93EBF}" dt="2020-08-28T17:09:11.937" v="364" actId="20577"/>
        <pc:sldMkLst>
          <pc:docMk/>
          <pc:sldMk cId="1527885408" sldId="337"/>
        </pc:sldMkLst>
        <pc:spChg chg="mod">
          <ac:chgData name="Valarie Sherrill" userId="af2030d5-1c34-4eb5-81c4-e5d603b92956" providerId="ADAL" clId="{11996E51-CDCB-419F-A65A-F8D3C7F93EBF}" dt="2020-08-28T17:09:11.937" v="364" actId="20577"/>
          <ac:spMkLst>
            <pc:docMk/>
            <pc:sldMk cId="1527885408" sldId="337"/>
            <ac:spMk id="2" creationId="{0F0D1791-A7EE-4785-8FD4-3AAB621B62D7}"/>
          </ac:spMkLst>
        </pc:spChg>
        <pc:spChg chg="mod">
          <ac:chgData name="Valarie Sherrill" userId="af2030d5-1c34-4eb5-81c4-e5d603b92956" providerId="ADAL" clId="{11996E51-CDCB-419F-A65A-F8D3C7F93EBF}" dt="2020-08-28T16:51:50.181" v="108"/>
          <ac:spMkLst>
            <pc:docMk/>
            <pc:sldMk cId="1527885408" sldId="337"/>
            <ac:spMk id="3" creationId="{388F474E-E0A0-4943-9EA4-0B5E0C09E3EF}"/>
          </ac:spMkLst>
        </pc:spChg>
      </pc:sldChg>
      <pc:sldChg chg="new del">
        <pc:chgData name="Valarie Sherrill" userId="af2030d5-1c34-4eb5-81c4-e5d603b92956" providerId="ADAL" clId="{11996E51-CDCB-419F-A65A-F8D3C7F93EBF}" dt="2020-08-28T16:52:03.586" v="110" actId="680"/>
        <pc:sldMkLst>
          <pc:docMk/>
          <pc:sldMk cId="656451276" sldId="338"/>
        </pc:sldMkLst>
      </pc:sldChg>
      <pc:sldChg chg="modSp new mod">
        <pc:chgData name="Valarie Sherrill" userId="af2030d5-1c34-4eb5-81c4-e5d603b92956" providerId="ADAL" clId="{11996E51-CDCB-419F-A65A-F8D3C7F93EBF}" dt="2020-08-28T17:28:26.827" v="392" actId="207"/>
        <pc:sldMkLst>
          <pc:docMk/>
          <pc:sldMk cId="2022892780" sldId="338"/>
        </pc:sldMkLst>
        <pc:spChg chg="mod">
          <ac:chgData name="Valarie Sherrill" userId="af2030d5-1c34-4eb5-81c4-e5d603b92956" providerId="ADAL" clId="{11996E51-CDCB-419F-A65A-F8D3C7F93EBF}" dt="2020-08-28T16:52:22.434" v="127" actId="20577"/>
          <ac:spMkLst>
            <pc:docMk/>
            <pc:sldMk cId="2022892780" sldId="338"/>
            <ac:spMk id="2" creationId="{D73B6F7B-7E93-496D-BC87-87A5DBA3623D}"/>
          </ac:spMkLst>
        </pc:spChg>
        <pc:spChg chg="mod">
          <ac:chgData name="Valarie Sherrill" userId="af2030d5-1c34-4eb5-81c4-e5d603b92956" providerId="ADAL" clId="{11996E51-CDCB-419F-A65A-F8D3C7F93EBF}" dt="2020-08-28T17:28:26.827" v="392" actId="207"/>
          <ac:spMkLst>
            <pc:docMk/>
            <pc:sldMk cId="2022892780" sldId="338"/>
            <ac:spMk id="3" creationId="{07A7209A-4135-4500-AFDF-2FE4BC69C52C}"/>
          </ac:spMkLst>
        </pc:spChg>
      </pc:sldChg>
      <pc:sldChg chg="modSp new mod">
        <pc:chgData name="Valarie Sherrill" userId="af2030d5-1c34-4eb5-81c4-e5d603b92956" providerId="ADAL" clId="{11996E51-CDCB-419F-A65A-F8D3C7F93EBF}" dt="2020-08-28T17:28:30.730" v="393" actId="207"/>
        <pc:sldMkLst>
          <pc:docMk/>
          <pc:sldMk cId="1572785478" sldId="339"/>
        </pc:sldMkLst>
        <pc:spChg chg="mod">
          <ac:chgData name="Valarie Sherrill" userId="af2030d5-1c34-4eb5-81c4-e5d603b92956" providerId="ADAL" clId="{11996E51-CDCB-419F-A65A-F8D3C7F93EBF}" dt="2020-08-28T16:52:45.651" v="142" actId="20577"/>
          <ac:spMkLst>
            <pc:docMk/>
            <pc:sldMk cId="1572785478" sldId="339"/>
            <ac:spMk id="2" creationId="{76BA5373-3106-47B9-85AF-2A7278E415D0}"/>
          </ac:spMkLst>
        </pc:spChg>
        <pc:spChg chg="mod">
          <ac:chgData name="Valarie Sherrill" userId="af2030d5-1c34-4eb5-81c4-e5d603b92956" providerId="ADAL" clId="{11996E51-CDCB-419F-A65A-F8D3C7F93EBF}" dt="2020-08-28T17:28:30.730" v="393" actId="207"/>
          <ac:spMkLst>
            <pc:docMk/>
            <pc:sldMk cId="1572785478" sldId="339"/>
            <ac:spMk id="3" creationId="{1407FB63-DBF7-4E26-8538-64E8417B3699}"/>
          </ac:spMkLst>
        </pc:spChg>
      </pc:sldChg>
      <pc:sldChg chg="modSp new mod">
        <pc:chgData name="Valarie Sherrill" userId="af2030d5-1c34-4eb5-81c4-e5d603b92956" providerId="ADAL" clId="{11996E51-CDCB-419F-A65A-F8D3C7F93EBF}" dt="2020-08-28T16:53:06.543" v="155"/>
        <pc:sldMkLst>
          <pc:docMk/>
          <pc:sldMk cId="3342641714" sldId="340"/>
        </pc:sldMkLst>
        <pc:spChg chg="mod">
          <ac:chgData name="Valarie Sherrill" userId="af2030d5-1c34-4eb5-81c4-e5d603b92956" providerId="ADAL" clId="{11996E51-CDCB-419F-A65A-F8D3C7F93EBF}" dt="2020-08-28T16:53:01.474" v="154" actId="20577"/>
          <ac:spMkLst>
            <pc:docMk/>
            <pc:sldMk cId="3342641714" sldId="340"/>
            <ac:spMk id="2" creationId="{23DB56ED-B9D1-4861-AF97-76B0ABED6D33}"/>
          </ac:spMkLst>
        </pc:spChg>
        <pc:spChg chg="mod">
          <ac:chgData name="Valarie Sherrill" userId="af2030d5-1c34-4eb5-81c4-e5d603b92956" providerId="ADAL" clId="{11996E51-CDCB-419F-A65A-F8D3C7F93EBF}" dt="2020-08-28T16:53:06.543" v="155"/>
          <ac:spMkLst>
            <pc:docMk/>
            <pc:sldMk cId="3342641714" sldId="340"/>
            <ac:spMk id="3" creationId="{FFEE9E06-185C-4E9B-B894-854F428986B8}"/>
          </ac:spMkLst>
        </pc:spChg>
      </pc:sldChg>
      <pc:sldChg chg="modSp new mod">
        <pc:chgData name="Valarie Sherrill" userId="af2030d5-1c34-4eb5-81c4-e5d603b92956" providerId="ADAL" clId="{11996E51-CDCB-419F-A65A-F8D3C7F93EBF}" dt="2020-08-28T17:28:35.073" v="394" actId="207"/>
        <pc:sldMkLst>
          <pc:docMk/>
          <pc:sldMk cId="216498359" sldId="341"/>
        </pc:sldMkLst>
        <pc:spChg chg="mod">
          <ac:chgData name="Valarie Sherrill" userId="af2030d5-1c34-4eb5-81c4-e5d603b92956" providerId="ADAL" clId="{11996E51-CDCB-419F-A65A-F8D3C7F93EBF}" dt="2020-08-28T16:53:24.897" v="182" actId="20577"/>
          <ac:spMkLst>
            <pc:docMk/>
            <pc:sldMk cId="216498359" sldId="341"/>
            <ac:spMk id="2" creationId="{7E316E1B-C1AF-4F65-B28B-794B32EBD132}"/>
          </ac:spMkLst>
        </pc:spChg>
        <pc:spChg chg="mod">
          <ac:chgData name="Valarie Sherrill" userId="af2030d5-1c34-4eb5-81c4-e5d603b92956" providerId="ADAL" clId="{11996E51-CDCB-419F-A65A-F8D3C7F93EBF}" dt="2020-08-28T17:28:35.073" v="394" actId="207"/>
          <ac:spMkLst>
            <pc:docMk/>
            <pc:sldMk cId="216498359" sldId="341"/>
            <ac:spMk id="3" creationId="{0473BC3E-B90F-4223-AAC9-16D8D9F19B6A}"/>
          </ac:spMkLst>
        </pc:spChg>
      </pc:sldChg>
      <pc:sldChg chg="modSp new mod">
        <pc:chgData name="Valarie Sherrill" userId="af2030d5-1c34-4eb5-81c4-e5d603b92956" providerId="ADAL" clId="{11996E51-CDCB-419F-A65A-F8D3C7F93EBF}" dt="2020-08-28T17:28:38.272" v="395" actId="207"/>
        <pc:sldMkLst>
          <pc:docMk/>
          <pc:sldMk cId="1011798670" sldId="342"/>
        </pc:sldMkLst>
        <pc:spChg chg="mod">
          <ac:chgData name="Valarie Sherrill" userId="af2030d5-1c34-4eb5-81c4-e5d603b92956" providerId="ADAL" clId="{11996E51-CDCB-419F-A65A-F8D3C7F93EBF}" dt="2020-08-28T16:53:44.419" v="186" actId="207"/>
          <ac:spMkLst>
            <pc:docMk/>
            <pc:sldMk cId="1011798670" sldId="342"/>
            <ac:spMk id="2" creationId="{55C71F6A-FC0D-4A56-8279-DAD6B9B2449D}"/>
          </ac:spMkLst>
        </pc:spChg>
        <pc:spChg chg="mod">
          <ac:chgData name="Valarie Sherrill" userId="af2030d5-1c34-4eb5-81c4-e5d603b92956" providerId="ADAL" clId="{11996E51-CDCB-419F-A65A-F8D3C7F93EBF}" dt="2020-08-28T17:28:38.272" v="395" actId="207"/>
          <ac:spMkLst>
            <pc:docMk/>
            <pc:sldMk cId="1011798670" sldId="342"/>
            <ac:spMk id="3" creationId="{AE2B0A23-FAD0-4EE8-9E77-8123FAC20BF9}"/>
          </ac:spMkLst>
        </pc:spChg>
      </pc:sldChg>
      <pc:sldChg chg="modSp new mod">
        <pc:chgData name="Valarie Sherrill" userId="af2030d5-1c34-4eb5-81c4-e5d603b92956" providerId="ADAL" clId="{11996E51-CDCB-419F-A65A-F8D3C7F93EBF}" dt="2020-08-28T17:28:42.844" v="396" actId="207"/>
        <pc:sldMkLst>
          <pc:docMk/>
          <pc:sldMk cId="4217941926" sldId="343"/>
        </pc:sldMkLst>
        <pc:spChg chg="mod">
          <ac:chgData name="Valarie Sherrill" userId="af2030d5-1c34-4eb5-81c4-e5d603b92956" providerId="ADAL" clId="{11996E51-CDCB-419F-A65A-F8D3C7F93EBF}" dt="2020-08-28T16:54:05.235" v="190" actId="207"/>
          <ac:spMkLst>
            <pc:docMk/>
            <pc:sldMk cId="4217941926" sldId="343"/>
            <ac:spMk id="2" creationId="{A1D7C50B-B403-4D14-995E-D7563BF09F32}"/>
          </ac:spMkLst>
        </pc:spChg>
        <pc:spChg chg="mod">
          <ac:chgData name="Valarie Sherrill" userId="af2030d5-1c34-4eb5-81c4-e5d603b92956" providerId="ADAL" clId="{11996E51-CDCB-419F-A65A-F8D3C7F93EBF}" dt="2020-08-28T17:28:42.844" v="396" actId="207"/>
          <ac:spMkLst>
            <pc:docMk/>
            <pc:sldMk cId="4217941926" sldId="343"/>
            <ac:spMk id="3" creationId="{2EADC32F-99CA-4FFF-8083-6E3EB3EA90DE}"/>
          </ac:spMkLst>
        </pc:spChg>
      </pc:sldChg>
      <pc:sldChg chg="modSp new mod">
        <pc:chgData name="Valarie Sherrill" userId="af2030d5-1c34-4eb5-81c4-e5d603b92956" providerId="ADAL" clId="{11996E51-CDCB-419F-A65A-F8D3C7F93EBF}" dt="2020-08-28T17:28:46.518" v="397" actId="207"/>
        <pc:sldMkLst>
          <pc:docMk/>
          <pc:sldMk cId="1105790606" sldId="344"/>
        </pc:sldMkLst>
        <pc:spChg chg="mod">
          <ac:chgData name="Valarie Sherrill" userId="af2030d5-1c34-4eb5-81c4-e5d603b92956" providerId="ADAL" clId="{11996E51-CDCB-419F-A65A-F8D3C7F93EBF}" dt="2020-08-28T16:54:24.617" v="194" actId="207"/>
          <ac:spMkLst>
            <pc:docMk/>
            <pc:sldMk cId="1105790606" sldId="344"/>
            <ac:spMk id="2" creationId="{84B4D22C-E91F-4171-B98E-F215BE0DED9C}"/>
          </ac:spMkLst>
        </pc:spChg>
        <pc:spChg chg="mod">
          <ac:chgData name="Valarie Sherrill" userId="af2030d5-1c34-4eb5-81c4-e5d603b92956" providerId="ADAL" clId="{11996E51-CDCB-419F-A65A-F8D3C7F93EBF}" dt="2020-08-28T17:28:46.518" v="397" actId="207"/>
          <ac:spMkLst>
            <pc:docMk/>
            <pc:sldMk cId="1105790606" sldId="344"/>
            <ac:spMk id="3" creationId="{5284D9D2-3022-429B-A3EF-242497597681}"/>
          </ac:spMkLst>
        </pc:spChg>
      </pc:sldChg>
      <pc:sldChg chg="modSp new mod">
        <pc:chgData name="Valarie Sherrill" userId="af2030d5-1c34-4eb5-81c4-e5d603b92956" providerId="ADAL" clId="{11996E51-CDCB-419F-A65A-F8D3C7F93EBF}" dt="2020-08-28T17:29:45.604" v="411" actId="207"/>
        <pc:sldMkLst>
          <pc:docMk/>
          <pc:sldMk cId="2906667603" sldId="345"/>
        </pc:sldMkLst>
        <pc:spChg chg="mod">
          <ac:chgData name="Valarie Sherrill" userId="af2030d5-1c34-4eb5-81c4-e5d603b92956" providerId="ADAL" clId="{11996E51-CDCB-419F-A65A-F8D3C7F93EBF}" dt="2020-08-28T16:54:51.555" v="198" actId="207"/>
          <ac:spMkLst>
            <pc:docMk/>
            <pc:sldMk cId="2906667603" sldId="345"/>
            <ac:spMk id="2" creationId="{8B2E7012-2C5B-4FC6-81BA-89BB0A44ED93}"/>
          </ac:spMkLst>
        </pc:spChg>
        <pc:spChg chg="mod">
          <ac:chgData name="Valarie Sherrill" userId="af2030d5-1c34-4eb5-81c4-e5d603b92956" providerId="ADAL" clId="{11996E51-CDCB-419F-A65A-F8D3C7F93EBF}" dt="2020-08-28T16:54:55.327" v="201" actId="20577"/>
          <ac:spMkLst>
            <pc:docMk/>
            <pc:sldMk cId="2906667603" sldId="345"/>
            <ac:spMk id="3" creationId="{0B17BC9C-3931-4DD5-87C7-1519A2766D62}"/>
          </ac:spMkLst>
        </pc:spChg>
        <pc:spChg chg="mod">
          <ac:chgData name="Valarie Sherrill" userId="af2030d5-1c34-4eb5-81c4-e5d603b92956" providerId="ADAL" clId="{11996E51-CDCB-419F-A65A-F8D3C7F93EBF}" dt="2020-08-28T17:29:45.604" v="411" actId="207"/>
          <ac:spMkLst>
            <pc:docMk/>
            <pc:sldMk cId="2906667603" sldId="345"/>
            <ac:spMk id="4" creationId="{C9D364E8-8E1E-43B6-B108-78E3981EC0B3}"/>
          </ac:spMkLst>
        </pc:spChg>
        <pc:spChg chg="mod">
          <ac:chgData name="Valarie Sherrill" userId="af2030d5-1c34-4eb5-81c4-e5d603b92956" providerId="ADAL" clId="{11996E51-CDCB-419F-A65A-F8D3C7F93EBF}" dt="2020-08-28T16:54:58.528" v="207" actId="20577"/>
          <ac:spMkLst>
            <pc:docMk/>
            <pc:sldMk cId="2906667603" sldId="345"/>
            <ac:spMk id="5" creationId="{A4193EF5-2326-445C-AC83-045B8B296710}"/>
          </ac:spMkLst>
        </pc:spChg>
        <pc:spChg chg="mod">
          <ac:chgData name="Valarie Sherrill" userId="af2030d5-1c34-4eb5-81c4-e5d603b92956" providerId="ADAL" clId="{11996E51-CDCB-419F-A65A-F8D3C7F93EBF}" dt="2020-08-28T17:29:24.299" v="410" actId="20577"/>
          <ac:spMkLst>
            <pc:docMk/>
            <pc:sldMk cId="2906667603" sldId="345"/>
            <ac:spMk id="6" creationId="{1D46E275-9BA3-4A77-9444-36BA330D7BD9}"/>
          </ac:spMkLst>
        </pc:spChg>
      </pc:sldChg>
      <pc:sldChg chg="modSp new mod">
        <pc:chgData name="Valarie Sherrill" userId="af2030d5-1c34-4eb5-81c4-e5d603b92956" providerId="ADAL" clId="{11996E51-CDCB-419F-A65A-F8D3C7F93EBF}" dt="2020-08-28T16:56:07.623" v="217" actId="20577"/>
        <pc:sldMkLst>
          <pc:docMk/>
          <pc:sldMk cId="1098301133" sldId="346"/>
        </pc:sldMkLst>
        <pc:spChg chg="mod">
          <ac:chgData name="Valarie Sherrill" userId="af2030d5-1c34-4eb5-81c4-e5d603b92956" providerId="ADAL" clId="{11996E51-CDCB-419F-A65A-F8D3C7F93EBF}" dt="2020-08-28T16:55:50.949" v="212"/>
          <ac:spMkLst>
            <pc:docMk/>
            <pc:sldMk cId="1098301133" sldId="346"/>
            <ac:spMk id="2" creationId="{90A67145-5899-492C-BCE9-7E6DE81A6FF1}"/>
          </ac:spMkLst>
        </pc:spChg>
        <pc:spChg chg="mod">
          <ac:chgData name="Valarie Sherrill" userId="af2030d5-1c34-4eb5-81c4-e5d603b92956" providerId="ADAL" clId="{11996E51-CDCB-419F-A65A-F8D3C7F93EBF}" dt="2020-08-28T16:56:07.623" v="217" actId="20577"/>
          <ac:spMkLst>
            <pc:docMk/>
            <pc:sldMk cId="1098301133" sldId="346"/>
            <ac:spMk id="3" creationId="{C41A28F6-1F2B-4A26-AB40-CB16B8D19BB6}"/>
          </ac:spMkLst>
        </pc:spChg>
      </pc:sldChg>
      <pc:sldChg chg="addSp modSp new mod">
        <pc:chgData name="Valarie Sherrill" userId="af2030d5-1c34-4eb5-81c4-e5d603b92956" providerId="ADAL" clId="{11996E51-CDCB-419F-A65A-F8D3C7F93EBF}" dt="2020-08-28T16:56:54.114" v="231" actId="1076"/>
        <pc:sldMkLst>
          <pc:docMk/>
          <pc:sldMk cId="4011482517" sldId="347"/>
        </pc:sldMkLst>
        <pc:spChg chg="mod">
          <ac:chgData name="Valarie Sherrill" userId="af2030d5-1c34-4eb5-81c4-e5d603b92956" providerId="ADAL" clId="{11996E51-CDCB-419F-A65A-F8D3C7F93EBF}" dt="2020-08-28T16:56:38.637" v="224" actId="27636"/>
          <ac:spMkLst>
            <pc:docMk/>
            <pc:sldMk cId="4011482517" sldId="347"/>
            <ac:spMk id="2" creationId="{E53D8977-6C46-47FD-996A-A35ED3B7DEAA}"/>
          </ac:spMkLst>
        </pc:spChg>
        <pc:spChg chg="mod">
          <ac:chgData name="Valarie Sherrill" userId="af2030d5-1c34-4eb5-81c4-e5d603b92956" providerId="ADAL" clId="{11996E51-CDCB-419F-A65A-F8D3C7F93EBF}" dt="2020-08-28T16:56:45.491" v="229" actId="20577"/>
          <ac:spMkLst>
            <pc:docMk/>
            <pc:sldMk cId="4011482517" sldId="347"/>
            <ac:spMk id="3" creationId="{773AE37E-F74B-4315-B40F-A4013F2C5300}"/>
          </ac:spMkLst>
        </pc:spChg>
        <pc:picChg chg="add mod">
          <ac:chgData name="Valarie Sherrill" userId="af2030d5-1c34-4eb5-81c4-e5d603b92956" providerId="ADAL" clId="{11996E51-CDCB-419F-A65A-F8D3C7F93EBF}" dt="2020-08-28T16:56:54.114" v="231" actId="1076"/>
          <ac:picMkLst>
            <pc:docMk/>
            <pc:sldMk cId="4011482517" sldId="347"/>
            <ac:picMk id="8" creationId="{D9B564E2-C158-4B86-8B44-13669C35A198}"/>
          </ac:picMkLst>
        </pc:picChg>
      </pc:sldChg>
      <pc:sldChg chg="new del">
        <pc:chgData name="Valarie Sherrill" userId="af2030d5-1c34-4eb5-81c4-e5d603b92956" providerId="ADAL" clId="{11996E51-CDCB-419F-A65A-F8D3C7F93EBF}" dt="2020-08-28T16:56:30.772" v="219" actId="2696"/>
        <pc:sldMkLst>
          <pc:docMk/>
          <pc:sldMk cId="4216464484" sldId="347"/>
        </pc:sldMkLst>
      </pc:sldChg>
      <pc:sldChg chg="addSp delSp modSp new mod">
        <pc:chgData name="Valarie Sherrill" userId="af2030d5-1c34-4eb5-81c4-e5d603b92956" providerId="ADAL" clId="{11996E51-CDCB-419F-A65A-F8D3C7F93EBF}" dt="2020-08-28T16:59:03.348" v="331" actId="1037"/>
        <pc:sldMkLst>
          <pc:docMk/>
          <pc:sldMk cId="1051640655" sldId="348"/>
        </pc:sldMkLst>
        <pc:spChg chg="mod">
          <ac:chgData name="Valarie Sherrill" userId="af2030d5-1c34-4eb5-81c4-e5d603b92956" providerId="ADAL" clId="{11996E51-CDCB-419F-A65A-F8D3C7F93EBF}" dt="2020-08-28T16:58:01.961" v="259" actId="14100"/>
          <ac:spMkLst>
            <pc:docMk/>
            <pc:sldMk cId="1051640655" sldId="348"/>
            <ac:spMk id="2" creationId="{87BCE549-B77E-42BD-9D8A-57DB4681A7AB}"/>
          </ac:spMkLst>
        </pc:spChg>
        <pc:spChg chg="add del mod">
          <ac:chgData name="Valarie Sherrill" userId="af2030d5-1c34-4eb5-81c4-e5d603b92956" providerId="ADAL" clId="{11996E51-CDCB-419F-A65A-F8D3C7F93EBF}" dt="2020-08-28T16:58:13.082" v="275" actId="21"/>
          <ac:spMkLst>
            <pc:docMk/>
            <pc:sldMk cId="1051640655" sldId="348"/>
            <ac:spMk id="3" creationId="{397C10FF-7CB8-4640-8EC0-CA4A4AA33BA1}"/>
          </ac:spMkLst>
        </pc:spChg>
        <pc:spChg chg="add mod">
          <ac:chgData name="Valarie Sherrill" userId="af2030d5-1c34-4eb5-81c4-e5d603b92956" providerId="ADAL" clId="{11996E51-CDCB-419F-A65A-F8D3C7F93EBF}" dt="2020-08-28T16:59:03.348" v="331" actId="1037"/>
          <ac:spMkLst>
            <pc:docMk/>
            <pc:sldMk cId="1051640655" sldId="348"/>
            <ac:spMk id="5" creationId="{57DC6FC3-0C4F-485C-8F95-8AAB84D81F5C}"/>
          </ac:spMkLst>
        </pc:spChg>
      </pc:sldChg>
      <pc:sldChg chg="addSp delSp modSp new mod">
        <pc:chgData name="Valarie Sherrill" userId="af2030d5-1c34-4eb5-81c4-e5d603b92956" providerId="ADAL" clId="{11996E51-CDCB-419F-A65A-F8D3C7F93EBF}" dt="2020-08-28T17:08:51.272" v="363" actId="1076"/>
        <pc:sldMkLst>
          <pc:docMk/>
          <pc:sldMk cId="3480850030" sldId="349"/>
        </pc:sldMkLst>
        <pc:spChg chg="mod">
          <ac:chgData name="Valarie Sherrill" userId="af2030d5-1c34-4eb5-81c4-e5d603b92956" providerId="ADAL" clId="{11996E51-CDCB-419F-A65A-F8D3C7F93EBF}" dt="2020-08-28T17:08:27.859" v="356" actId="207"/>
          <ac:spMkLst>
            <pc:docMk/>
            <pc:sldMk cId="3480850030" sldId="349"/>
            <ac:spMk id="2" creationId="{939A92B4-255E-4986-8EB1-611F1AF81158}"/>
          </ac:spMkLst>
        </pc:spChg>
        <pc:spChg chg="del">
          <ac:chgData name="Valarie Sherrill" userId="af2030d5-1c34-4eb5-81c4-e5d603b92956" providerId="ADAL" clId="{11996E51-CDCB-419F-A65A-F8D3C7F93EBF}" dt="2020-08-28T17:08:38.479" v="360" actId="478"/>
          <ac:spMkLst>
            <pc:docMk/>
            <pc:sldMk cId="3480850030" sldId="349"/>
            <ac:spMk id="3" creationId="{ED014FE1-B6B3-4DC8-B280-AEE2695F94C0}"/>
          </ac:spMkLst>
        </pc:spChg>
        <pc:picChg chg="add mod">
          <ac:chgData name="Valarie Sherrill" userId="af2030d5-1c34-4eb5-81c4-e5d603b92956" providerId="ADAL" clId="{11996E51-CDCB-419F-A65A-F8D3C7F93EBF}" dt="2020-08-28T17:08:51.272" v="363" actId="1076"/>
          <ac:picMkLst>
            <pc:docMk/>
            <pc:sldMk cId="3480850030" sldId="349"/>
            <ac:picMk id="7" creationId="{17447AE4-9BAA-401C-9E76-8457B7592582}"/>
          </ac:picMkLst>
        </pc:picChg>
      </pc:sldChg>
      <pc:sldChg chg="addSp delSp modSp new mod">
        <pc:chgData name="Valarie Sherrill" userId="af2030d5-1c34-4eb5-81c4-e5d603b92956" providerId="ADAL" clId="{11996E51-CDCB-419F-A65A-F8D3C7F93EBF}" dt="2020-08-28T17:23:43.960" v="383"/>
        <pc:sldMkLst>
          <pc:docMk/>
          <pc:sldMk cId="802648041" sldId="350"/>
        </pc:sldMkLst>
        <pc:spChg chg="mod">
          <ac:chgData name="Valarie Sherrill" userId="af2030d5-1c34-4eb5-81c4-e5d603b92956" providerId="ADAL" clId="{11996E51-CDCB-419F-A65A-F8D3C7F93EBF}" dt="2020-08-28T17:14:58.878" v="366"/>
          <ac:spMkLst>
            <pc:docMk/>
            <pc:sldMk cId="802648041" sldId="350"/>
            <ac:spMk id="2" creationId="{16E42D47-CEA7-42D2-9ACE-CD46CEBECA7D}"/>
          </ac:spMkLst>
        </pc:spChg>
        <pc:spChg chg="del">
          <ac:chgData name="Valarie Sherrill" userId="af2030d5-1c34-4eb5-81c4-e5d603b92956" providerId="ADAL" clId="{11996E51-CDCB-419F-A65A-F8D3C7F93EBF}" dt="2020-08-28T17:15:01.609" v="367" actId="478"/>
          <ac:spMkLst>
            <pc:docMk/>
            <pc:sldMk cId="802648041" sldId="350"/>
            <ac:spMk id="3" creationId="{D983F2B9-8082-4FC4-A60C-CBDBC038A731}"/>
          </ac:spMkLst>
        </pc:spChg>
        <pc:spChg chg="del">
          <ac:chgData name="Valarie Sherrill" userId="af2030d5-1c34-4eb5-81c4-e5d603b92956" providerId="ADAL" clId="{11996E51-CDCB-419F-A65A-F8D3C7F93EBF}" dt="2020-08-28T17:15:01.609" v="367" actId="478"/>
          <ac:spMkLst>
            <pc:docMk/>
            <pc:sldMk cId="802648041" sldId="350"/>
            <ac:spMk id="4" creationId="{9C9A14AE-2479-412A-B1E5-3E3EA9441E8B}"/>
          </ac:spMkLst>
        </pc:spChg>
        <pc:graphicFrameChg chg="add mod">
          <ac:chgData name="Valarie Sherrill" userId="af2030d5-1c34-4eb5-81c4-e5d603b92956" providerId="ADAL" clId="{11996E51-CDCB-419F-A65A-F8D3C7F93EBF}" dt="2020-08-28T17:23:43.960" v="383"/>
          <ac:graphicFrameMkLst>
            <pc:docMk/>
            <pc:sldMk cId="802648041" sldId="350"/>
            <ac:graphicFrameMk id="7" creationId="{39DF3EF5-B6BC-464B-901D-F1CD0E19970D}"/>
          </ac:graphicFrameMkLst>
        </pc:graphicFrameChg>
      </pc:sldChg>
      <pc:sldMasterChg chg="delSldLayout">
        <pc:chgData name="Valarie Sherrill" userId="af2030d5-1c34-4eb5-81c4-e5d603b92956" providerId="ADAL" clId="{11996E51-CDCB-419F-A65A-F8D3C7F93EBF}" dt="2020-08-28T16:45:08.478" v="38" actId="47"/>
        <pc:sldMasterMkLst>
          <pc:docMk/>
          <pc:sldMasterMk cId="84871781" sldId="2147483698"/>
        </pc:sldMasterMkLst>
        <pc:sldLayoutChg chg="del">
          <pc:chgData name="Valarie Sherrill" userId="af2030d5-1c34-4eb5-81c4-e5d603b92956" providerId="ADAL" clId="{11996E51-CDCB-419F-A65A-F8D3C7F93EBF}" dt="2020-08-28T16:45:08.478" v="38" actId="47"/>
          <pc:sldLayoutMkLst>
            <pc:docMk/>
            <pc:sldMasterMk cId="84871781" sldId="2147483698"/>
            <pc:sldLayoutMk cId="1064976088" sldId="214748376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43889-726C-47AD-AE8F-07BDFF2ABE63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70DD3EB8-B2C5-4669-B823-F75AA05512D6}">
      <dgm:prSet/>
      <dgm:spPr/>
      <dgm:t>
        <a:bodyPr/>
        <a:lstStyle/>
        <a:p>
          <a:r>
            <a:rPr lang="en-US" b="1" dirty="0"/>
            <a:t>Individual Advocacy</a:t>
          </a:r>
          <a:r>
            <a:rPr lang="en-US" dirty="0"/>
            <a:t>: </a:t>
          </a:r>
        </a:p>
      </dgm:t>
    </dgm:pt>
    <dgm:pt modelId="{F7F8F80C-4505-4305-BB55-291BFC29A2DC}" type="parTrans" cxnId="{E482D6C4-10B5-4130-9969-17BFECE52237}">
      <dgm:prSet/>
      <dgm:spPr/>
      <dgm:t>
        <a:bodyPr/>
        <a:lstStyle/>
        <a:p>
          <a:endParaRPr lang="en-US"/>
        </a:p>
      </dgm:t>
    </dgm:pt>
    <dgm:pt modelId="{3C2F6D85-E487-4292-A5E0-1ECA81E9164A}" type="sibTrans" cxnId="{E482D6C4-10B5-4130-9969-17BFECE52237}">
      <dgm:prSet/>
      <dgm:spPr/>
      <dgm:t>
        <a:bodyPr/>
        <a:lstStyle/>
        <a:p>
          <a:endParaRPr lang="en-US"/>
        </a:p>
      </dgm:t>
    </dgm:pt>
    <dgm:pt modelId="{53125262-C3DD-4443-B7C9-DE0E6B21BC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Pleading the cause of another</a:t>
          </a:r>
        </a:p>
      </dgm:t>
    </dgm:pt>
    <dgm:pt modelId="{0C28CA6D-8A6B-4C50-B975-BDE8261183C7}" type="parTrans" cxnId="{0342DD6E-E682-4C9F-9967-CBE3D4AF8310}">
      <dgm:prSet/>
      <dgm:spPr/>
      <dgm:t>
        <a:bodyPr/>
        <a:lstStyle/>
        <a:p>
          <a:endParaRPr lang="en-US"/>
        </a:p>
      </dgm:t>
    </dgm:pt>
    <dgm:pt modelId="{AF1C0F44-976B-4A60-9A3C-83B6D5369B5D}" type="sibTrans" cxnId="{0342DD6E-E682-4C9F-9967-CBE3D4AF8310}">
      <dgm:prSet/>
      <dgm:spPr/>
      <dgm:t>
        <a:bodyPr/>
        <a:lstStyle/>
        <a:p>
          <a:endParaRPr lang="en-US"/>
        </a:p>
      </dgm:t>
    </dgm:pt>
    <dgm:pt modelId="{75BCE57D-5AA6-40A0-9C74-DD66410A0208}">
      <dgm:prSet/>
      <dgm:spPr/>
      <dgm:t>
        <a:bodyPr/>
        <a:lstStyle/>
        <a:p>
          <a:r>
            <a:rPr lang="en-US" b="1"/>
            <a:t>Legislative Advocacy</a:t>
          </a:r>
          <a:r>
            <a:rPr lang="en-US"/>
            <a:t>: </a:t>
          </a:r>
        </a:p>
      </dgm:t>
    </dgm:pt>
    <dgm:pt modelId="{C56601A5-8541-4086-8184-C2FA07FCA6ED}" type="parTrans" cxnId="{935D3E21-D2AE-4C72-AB9E-5ED688B19A9C}">
      <dgm:prSet/>
      <dgm:spPr/>
      <dgm:t>
        <a:bodyPr/>
        <a:lstStyle/>
        <a:p>
          <a:endParaRPr lang="en-US"/>
        </a:p>
      </dgm:t>
    </dgm:pt>
    <dgm:pt modelId="{50411CDE-824C-41A2-963C-760E83EA7147}" type="sibTrans" cxnId="{935D3E21-D2AE-4C72-AB9E-5ED688B19A9C}">
      <dgm:prSet/>
      <dgm:spPr/>
      <dgm:t>
        <a:bodyPr/>
        <a:lstStyle/>
        <a:p>
          <a:endParaRPr lang="en-US"/>
        </a:p>
      </dgm:t>
    </dgm:pt>
    <dgm:pt modelId="{F8C92557-B389-4E35-95AD-39E56707B9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Defending a cause or proposal</a:t>
          </a:r>
        </a:p>
      </dgm:t>
    </dgm:pt>
    <dgm:pt modelId="{BD7DE9D7-3074-479E-9BF2-6BAABD1428BF}" type="parTrans" cxnId="{1643F520-A32D-4E09-BB31-4819A7DF9E55}">
      <dgm:prSet/>
      <dgm:spPr/>
      <dgm:t>
        <a:bodyPr/>
        <a:lstStyle/>
        <a:p>
          <a:endParaRPr lang="en-US"/>
        </a:p>
      </dgm:t>
    </dgm:pt>
    <dgm:pt modelId="{F28D5DD8-AA64-4CA7-9F92-3E57E1ABF0A9}" type="sibTrans" cxnId="{1643F520-A32D-4E09-BB31-4819A7DF9E55}">
      <dgm:prSet/>
      <dgm:spPr/>
      <dgm:t>
        <a:bodyPr/>
        <a:lstStyle/>
        <a:p>
          <a:endParaRPr lang="en-US"/>
        </a:p>
      </dgm:t>
    </dgm:pt>
    <dgm:pt modelId="{52A123E2-7511-47D9-B7F2-8363A7B6BC2C}">
      <dgm:prSet/>
      <dgm:spPr/>
      <dgm:t>
        <a:bodyPr/>
        <a:lstStyle/>
        <a:p>
          <a:r>
            <a:rPr lang="en-US" b="1"/>
            <a:t>Grassroots Advocacy</a:t>
          </a:r>
          <a:r>
            <a:rPr lang="en-US"/>
            <a:t>: </a:t>
          </a:r>
        </a:p>
      </dgm:t>
    </dgm:pt>
    <dgm:pt modelId="{01F1E6EA-3193-49EC-A9EB-C26E2F2EABF1}" type="parTrans" cxnId="{0E6258C6-0E2A-422D-BC65-EA15871E997B}">
      <dgm:prSet/>
      <dgm:spPr/>
      <dgm:t>
        <a:bodyPr/>
        <a:lstStyle/>
        <a:p>
          <a:endParaRPr lang="en-US"/>
        </a:p>
      </dgm:t>
    </dgm:pt>
    <dgm:pt modelId="{34E3DAA3-8783-457A-A239-3DC11690A69A}" type="sibTrans" cxnId="{0E6258C6-0E2A-422D-BC65-EA15871E997B}">
      <dgm:prSet/>
      <dgm:spPr/>
      <dgm:t>
        <a:bodyPr/>
        <a:lstStyle/>
        <a:p>
          <a:endParaRPr lang="en-US"/>
        </a:p>
      </dgm:t>
    </dgm:pt>
    <dgm:pt modelId="{347CCA32-11C0-44B8-8666-857BE916D2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Appealing to officials through the general public</a:t>
          </a:r>
        </a:p>
      </dgm:t>
    </dgm:pt>
    <dgm:pt modelId="{47F3A79E-4F47-4B13-82EF-BDE1497131FE}" type="parTrans" cxnId="{AB0C3111-F2BB-4850-96AE-9562FFFA1EDB}">
      <dgm:prSet/>
      <dgm:spPr/>
      <dgm:t>
        <a:bodyPr/>
        <a:lstStyle/>
        <a:p>
          <a:endParaRPr lang="en-US"/>
        </a:p>
      </dgm:t>
    </dgm:pt>
    <dgm:pt modelId="{6660D06C-ED65-43BF-90C0-51F5CC33EAA2}" type="sibTrans" cxnId="{AB0C3111-F2BB-4850-96AE-9562FFFA1EDB}">
      <dgm:prSet/>
      <dgm:spPr/>
      <dgm:t>
        <a:bodyPr/>
        <a:lstStyle/>
        <a:p>
          <a:endParaRPr lang="en-US"/>
        </a:p>
      </dgm:t>
    </dgm:pt>
    <dgm:pt modelId="{F82388F2-9389-4000-AE69-B6696C09659E}" type="pres">
      <dgm:prSet presAssocID="{D0843889-726C-47AD-AE8F-07BDFF2ABE63}" presName="linear" presStyleCnt="0">
        <dgm:presLayoutVars>
          <dgm:animLvl val="lvl"/>
          <dgm:resizeHandles val="exact"/>
        </dgm:presLayoutVars>
      </dgm:prSet>
      <dgm:spPr/>
    </dgm:pt>
    <dgm:pt modelId="{F7565594-28AD-4CAA-9D74-E52F037FC5E1}" type="pres">
      <dgm:prSet presAssocID="{70DD3EB8-B2C5-4669-B823-F75AA05512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8EE662-FDA7-4867-854A-78B22F56DC37}" type="pres">
      <dgm:prSet presAssocID="{70DD3EB8-B2C5-4669-B823-F75AA05512D6}" presName="childText" presStyleLbl="revTx" presStyleIdx="0" presStyleCnt="3">
        <dgm:presLayoutVars>
          <dgm:bulletEnabled val="1"/>
        </dgm:presLayoutVars>
      </dgm:prSet>
      <dgm:spPr/>
    </dgm:pt>
    <dgm:pt modelId="{745D855E-F72C-4909-8342-70E06CFDCFED}" type="pres">
      <dgm:prSet presAssocID="{75BCE57D-5AA6-40A0-9C74-DD66410A020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8A3B4E-566E-4266-8E3B-0DF7A3BF628A}" type="pres">
      <dgm:prSet presAssocID="{75BCE57D-5AA6-40A0-9C74-DD66410A0208}" presName="childText" presStyleLbl="revTx" presStyleIdx="1" presStyleCnt="3">
        <dgm:presLayoutVars>
          <dgm:bulletEnabled val="1"/>
        </dgm:presLayoutVars>
      </dgm:prSet>
      <dgm:spPr/>
    </dgm:pt>
    <dgm:pt modelId="{A346CE70-F1CB-4026-B290-7200CE961DC5}" type="pres">
      <dgm:prSet presAssocID="{52A123E2-7511-47D9-B7F2-8363A7B6BC2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97F1D00-5C76-4386-9ECE-DF41490D643C}" type="pres">
      <dgm:prSet presAssocID="{52A123E2-7511-47D9-B7F2-8363A7B6BC2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E3DA109-58C9-4B47-8884-04631F45EC62}" type="presOf" srcId="{F8C92557-B389-4E35-95AD-39E56707B97B}" destId="{3F8A3B4E-566E-4266-8E3B-0DF7A3BF628A}" srcOrd="0" destOrd="0" presId="urn:microsoft.com/office/officeart/2005/8/layout/vList2"/>
    <dgm:cxn modelId="{AB0C3111-F2BB-4850-96AE-9562FFFA1EDB}" srcId="{52A123E2-7511-47D9-B7F2-8363A7B6BC2C}" destId="{347CCA32-11C0-44B8-8666-857BE916D2A0}" srcOrd="0" destOrd="0" parTransId="{47F3A79E-4F47-4B13-82EF-BDE1497131FE}" sibTransId="{6660D06C-ED65-43BF-90C0-51F5CC33EAA2}"/>
    <dgm:cxn modelId="{1643F520-A32D-4E09-BB31-4819A7DF9E55}" srcId="{75BCE57D-5AA6-40A0-9C74-DD66410A0208}" destId="{F8C92557-B389-4E35-95AD-39E56707B97B}" srcOrd="0" destOrd="0" parTransId="{BD7DE9D7-3074-479E-9BF2-6BAABD1428BF}" sibTransId="{F28D5DD8-AA64-4CA7-9F92-3E57E1ABF0A9}"/>
    <dgm:cxn modelId="{935D3E21-D2AE-4C72-AB9E-5ED688B19A9C}" srcId="{D0843889-726C-47AD-AE8F-07BDFF2ABE63}" destId="{75BCE57D-5AA6-40A0-9C74-DD66410A0208}" srcOrd="1" destOrd="0" parTransId="{C56601A5-8541-4086-8184-C2FA07FCA6ED}" sibTransId="{50411CDE-824C-41A2-963C-760E83EA7147}"/>
    <dgm:cxn modelId="{420BB431-E0D1-4B5B-8D5B-BD9A89B4E35C}" type="presOf" srcId="{D0843889-726C-47AD-AE8F-07BDFF2ABE63}" destId="{F82388F2-9389-4000-AE69-B6696C09659E}" srcOrd="0" destOrd="0" presId="urn:microsoft.com/office/officeart/2005/8/layout/vList2"/>
    <dgm:cxn modelId="{E805C946-9688-4C63-8D08-51BA051DB665}" type="presOf" srcId="{70DD3EB8-B2C5-4669-B823-F75AA05512D6}" destId="{F7565594-28AD-4CAA-9D74-E52F037FC5E1}" srcOrd="0" destOrd="0" presId="urn:microsoft.com/office/officeart/2005/8/layout/vList2"/>
    <dgm:cxn modelId="{0342DD6E-E682-4C9F-9967-CBE3D4AF8310}" srcId="{70DD3EB8-B2C5-4669-B823-F75AA05512D6}" destId="{53125262-C3DD-4443-B7C9-DE0E6B21BC82}" srcOrd="0" destOrd="0" parTransId="{0C28CA6D-8A6B-4C50-B975-BDE8261183C7}" sibTransId="{AF1C0F44-976B-4A60-9A3C-83B6D5369B5D}"/>
    <dgm:cxn modelId="{13CFE38B-D182-4A66-9E05-7A1FF7980453}" type="presOf" srcId="{53125262-C3DD-4443-B7C9-DE0E6B21BC82}" destId="{348EE662-FDA7-4867-854A-78B22F56DC37}" srcOrd="0" destOrd="0" presId="urn:microsoft.com/office/officeart/2005/8/layout/vList2"/>
    <dgm:cxn modelId="{C5F4EF95-15C4-490A-9C39-4D2D261BAC37}" type="presOf" srcId="{52A123E2-7511-47D9-B7F2-8363A7B6BC2C}" destId="{A346CE70-F1CB-4026-B290-7200CE961DC5}" srcOrd="0" destOrd="0" presId="urn:microsoft.com/office/officeart/2005/8/layout/vList2"/>
    <dgm:cxn modelId="{912B7FAC-B924-4B0A-B27F-D8411338B15D}" type="presOf" srcId="{347CCA32-11C0-44B8-8666-857BE916D2A0}" destId="{397F1D00-5C76-4386-9ECE-DF41490D643C}" srcOrd="0" destOrd="0" presId="urn:microsoft.com/office/officeart/2005/8/layout/vList2"/>
    <dgm:cxn modelId="{E482D6C4-10B5-4130-9969-17BFECE52237}" srcId="{D0843889-726C-47AD-AE8F-07BDFF2ABE63}" destId="{70DD3EB8-B2C5-4669-B823-F75AA05512D6}" srcOrd="0" destOrd="0" parTransId="{F7F8F80C-4505-4305-BB55-291BFC29A2DC}" sibTransId="{3C2F6D85-E487-4292-A5E0-1ECA81E9164A}"/>
    <dgm:cxn modelId="{0E6258C6-0E2A-422D-BC65-EA15871E997B}" srcId="{D0843889-726C-47AD-AE8F-07BDFF2ABE63}" destId="{52A123E2-7511-47D9-B7F2-8363A7B6BC2C}" srcOrd="2" destOrd="0" parTransId="{01F1E6EA-3193-49EC-A9EB-C26E2F2EABF1}" sibTransId="{34E3DAA3-8783-457A-A239-3DC11690A69A}"/>
    <dgm:cxn modelId="{B736E3CC-A184-41E7-B17F-3ADF3760F85B}" type="presOf" srcId="{75BCE57D-5AA6-40A0-9C74-DD66410A0208}" destId="{745D855E-F72C-4909-8342-70E06CFDCFED}" srcOrd="0" destOrd="0" presId="urn:microsoft.com/office/officeart/2005/8/layout/vList2"/>
    <dgm:cxn modelId="{688CB0FD-2241-4412-98C7-FBDA2748739B}" type="presParOf" srcId="{F82388F2-9389-4000-AE69-B6696C09659E}" destId="{F7565594-28AD-4CAA-9D74-E52F037FC5E1}" srcOrd="0" destOrd="0" presId="urn:microsoft.com/office/officeart/2005/8/layout/vList2"/>
    <dgm:cxn modelId="{A3F8B468-C2E4-4785-83D9-DD0C54C7F0D2}" type="presParOf" srcId="{F82388F2-9389-4000-AE69-B6696C09659E}" destId="{348EE662-FDA7-4867-854A-78B22F56DC37}" srcOrd="1" destOrd="0" presId="urn:microsoft.com/office/officeart/2005/8/layout/vList2"/>
    <dgm:cxn modelId="{26B19602-6056-4BA7-8007-A7C2897DD6FB}" type="presParOf" srcId="{F82388F2-9389-4000-AE69-B6696C09659E}" destId="{745D855E-F72C-4909-8342-70E06CFDCFED}" srcOrd="2" destOrd="0" presId="urn:microsoft.com/office/officeart/2005/8/layout/vList2"/>
    <dgm:cxn modelId="{0ADB2B28-2483-4BCE-8F92-A40D94D65D75}" type="presParOf" srcId="{F82388F2-9389-4000-AE69-B6696C09659E}" destId="{3F8A3B4E-566E-4266-8E3B-0DF7A3BF628A}" srcOrd="3" destOrd="0" presId="urn:microsoft.com/office/officeart/2005/8/layout/vList2"/>
    <dgm:cxn modelId="{DF00663A-FAAE-455F-8F61-C939201C47CB}" type="presParOf" srcId="{F82388F2-9389-4000-AE69-B6696C09659E}" destId="{A346CE70-F1CB-4026-B290-7200CE961DC5}" srcOrd="4" destOrd="0" presId="urn:microsoft.com/office/officeart/2005/8/layout/vList2"/>
    <dgm:cxn modelId="{2DE90BE8-516E-4EC1-8817-6FA23D170164}" type="presParOf" srcId="{F82388F2-9389-4000-AE69-B6696C09659E}" destId="{397F1D00-5C76-4386-9ECE-DF41490D643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13B8BD-88F0-4A3F-8B7D-7CA099C43F79}" type="doc">
      <dgm:prSet loTypeId="urn:microsoft.com/office/officeart/2005/8/layout/vList5" loCatId="list" qsTypeId="urn:microsoft.com/office/officeart/2005/8/quickstyle/simple1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9A3CA515-CD16-4CDA-B3CB-D7346ADFB300}">
      <dgm:prSet/>
      <dgm:spPr/>
      <dgm:t>
        <a:bodyPr/>
        <a:lstStyle/>
        <a:p>
          <a:r>
            <a:rPr lang="en-US" b="1" dirty="0"/>
            <a:t>Texas Toll Free #: </a:t>
          </a:r>
          <a:endParaRPr lang="en-US" dirty="0"/>
        </a:p>
      </dgm:t>
    </dgm:pt>
    <dgm:pt modelId="{1DDF857B-7F9B-4928-9AB0-55901121690E}" type="parTrans" cxnId="{DA4AD6BF-4F32-45ED-A88F-F6E37205787A}">
      <dgm:prSet/>
      <dgm:spPr/>
      <dgm:t>
        <a:bodyPr/>
        <a:lstStyle/>
        <a:p>
          <a:endParaRPr lang="en-US"/>
        </a:p>
      </dgm:t>
    </dgm:pt>
    <dgm:pt modelId="{458B1D43-5673-4B35-852D-C1F2C1304285}" type="sibTrans" cxnId="{DA4AD6BF-4F32-45ED-A88F-F6E37205787A}">
      <dgm:prSet/>
      <dgm:spPr/>
      <dgm:t>
        <a:bodyPr/>
        <a:lstStyle/>
        <a:p>
          <a:endParaRPr lang="en-US"/>
        </a:p>
      </dgm:t>
    </dgm:pt>
    <dgm:pt modelId="{BB8CA819-C6B9-44B1-9A1E-F2596C2C518F}">
      <dgm:prSet/>
      <dgm:spPr/>
      <dgm:t>
        <a:bodyPr/>
        <a:lstStyle/>
        <a:p>
          <a:r>
            <a:rPr lang="en-US"/>
            <a:t>1-877-824-7038</a:t>
          </a:r>
        </a:p>
      </dgm:t>
    </dgm:pt>
    <dgm:pt modelId="{69A7500B-6DC4-4387-8895-6F802BAEB572}" type="parTrans" cxnId="{6F81111C-2085-401D-B7DC-C547F30DE216}">
      <dgm:prSet/>
      <dgm:spPr/>
      <dgm:t>
        <a:bodyPr/>
        <a:lstStyle/>
        <a:p>
          <a:endParaRPr lang="en-US"/>
        </a:p>
      </dgm:t>
    </dgm:pt>
    <dgm:pt modelId="{75140769-5528-4B37-BCC4-B6789F636B8D}" type="sibTrans" cxnId="{6F81111C-2085-401D-B7DC-C547F30DE216}">
      <dgm:prSet/>
      <dgm:spPr/>
      <dgm:t>
        <a:bodyPr/>
        <a:lstStyle/>
        <a:p>
          <a:endParaRPr lang="en-US"/>
        </a:p>
      </dgm:t>
    </dgm:pt>
    <dgm:pt modelId="{F9FE8C34-3145-490F-917E-F48E7C47FE07}">
      <dgm:prSet/>
      <dgm:spPr/>
      <dgm:t>
        <a:bodyPr/>
        <a:lstStyle/>
        <a:p>
          <a:r>
            <a:rPr lang="en-US" b="1"/>
            <a:t>Texas Internet</a:t>
          </a:r>
          <a:r>
            <a:rPr lang="en-US"/>
            <a:t>: </a:t>
          </a:r>
        </a:p>
      </dgm:t>
    </dgm:pt>
    <dgm:pt modelId="{53212724-7CC7-4A77-B485-A8DCB61382C7}" type="parTrans" cxnId="{64A94610-79E5-48BC-B0E5-E926895D32F9}">
      <dgm:prSet/>
      <dgm:spPr/>
      <dgm:t>
        <a:bodyPr/>
        <a:lstStyle/>
        <a:p>
          <a:endParaRPr lang="en-US"/>
        </a:p>
      </dgm:t>
    </dgm:pt>
    <dgm:pt modelId="{7D9F8AEC-950A-45B3-B6E5-85EDD8E5DB7C}" type="sibTrans" cxnId="{64A94610-79E5-48BC-B0E5-E926895D32F9}">
      <dgm:prSet/>
      <dgm:spPr/>
      <dgm:t>
        <a:bodyPr/>
        <a:lstStyle/>
        <a:p>
          <a:endParaRPr lang="en-US"/>
        </a:p>
      </dgm:t>
    </dgm:pt>
    <dgm:pt modelId="{0265DDA4-EC30-4FD7-A28D-2AE149AC987E}">
      <dgm:prSet/>
      <dgm:spPr/>
      <dgm:t>
        <a:bodyPr/>
        <a:lstStyle/>
        <a:p>
          <a:r>
            <a:rPr lang="en-US"/>
            <a:t>www.capitol.state.tx.us </a:t>
          </a:r>
        </a:p>
      </dgm:t>
    </dgm:pt>
    <dgm:pt modelId="{89611257-107F-4058-ABFB-94F488BF383C}" type="parTrans" cxnId="{20888474-B6A2-4610-BBEA-EDB4F3AE8E10}">
      <dgm:prSet/>
      <dgm:spPr/>
      <dgm:t>
        <a:bodyPr/>
        <a:lstStyle/>
        <a:p>
          <a:endParaRPr lang="en-US"/>
        </a:p>
      </dgm:t>
    </dgm:pt>
    <dgm:pt modelId="{D67982C8-1915-4409-BEAC-6A278C646B3E}" type="sibTrans" cxnId="{20888474-B6A2-4610-BBEA-EDB4F3AE8E10}">
      <dgm:prSet/>
      <dgm:spPr/>
      <dgm:t>
        <a:bodyPr/>
        <a:lstStyle/>
        <a:p>
          <a:endParaRPr lang="en-US"/>
        </a:p>
      </dgm:t>
    </dgm:pt>
    <dgm:pt modelId="{349665B1-C2E1-4D8C-8DD2-62C482AE9ECA}">
      <dgm:prSet/>
      <dgm:spPr/>
      <dgm:t>
        <a:bodyPr/>
        <a:lstStyle/>
        <a:p>
          <a:r>
            <a:rPr lang="en-US" b="1"/>
            <a:t>U.S. Government Internet</a:t>
          </a:r>
          <a:r>
            <a:rPr lang="en-US"/>
            <a:t>: </a:t>
          </a:r>
        </a:p>
      </dgm:t>
    </dgm:pt>
    <dgm:pt modelId="{B421E062-A239-41C9-AF21-7DD1F2C0DAA7}" type="parTrans" cxnId="{66C16E04-A949-431D-BEFA-020588A792D8}">
      <dgm:prSet/>
      <dgm:spPr/>
      <dgm:t>
        <a:bodyPr/>
        <a:lstStyle/>
        <a:p>
          <a:endParaRPr lang="en-US"/>
        </a:p>
      </dgm:t>
    </dgm:pt>
    <dgm:pt modelId="{726A00DA-87D3-4B66-8045-E657F62B56CD}" type="sibTrans" cxnId="{66C16E04-A949-431D-BEFA-020588A792D8}">
      <dgm:prSet/>
      <dgm:spPr/>
      <dgm:t>
        <a:bodyPr/>
        <a:lstStyle/>
        <a:p>
          <a:endParaRPr lang="en-US"/>
        </a:p>
      </dgm:t>
    </dgm:pt>
    <dgm:pt modelId="{1DC6F922-A527-4EBC-B55C-135BBBFF36AA}">
      <dgm:prSet/>
      <dgm:spPr/>
      <dgm:t>
        <a:bodyPr/>
        <a:lstStyle/>
        <a:p>
          <a:r>
            <a:rPr lang="en-US"/>
            <a:t>www.thomas.loc </a:t>
          </a:r>
        </a:p>
      </dgm:t>
    </dgm:pt>
    <dgm:pt modelId="{D6B432B3-3901-480E-8EE2-6E16F3C44774}" type="parTrans" cxnId="{B7AFCD77-DBF2-4434-9DA5-7E39B0603323}">
      <dgm:prSet/>
      <dgm:spPr/>
      <dgm:t>
        <a:bodyPr/>
        <a:lstStyle/>
        <a:p>
          <a:endParaRPr lang="en-US"/>
        </a:p>
      </dgm:t>
    </dgm:pt>
    <dgm:pt modelId="{982D45F5-3448-4B42-8E67-238F29148189}" type="sibTrans" cxnId="{B7AFCD77-DBF2-4434-9DA5-7E39B0603323}">
      <dgm:prSet/>
      <dgm:spPr/>
      <dgm:t>
        <a:bodyPr/>
        <a:lstStyle/>
        <a:p>
          <a:endParaRPr lang="en-US"/>
        </a:p>
      </dgm:t>
    </dgm:pt>
    <dgm:pt modelId="{5CD0838D-26C9-4DF0-B4A8-09C6B5E163EA}">
      <dgm:prSet/>
      <dgm:spPr/>
      <dgm:t>
        <a:bodyPr/>
        <a:lstStyle/>
        <a:p>
          <a:r>
            <a:rPr lang="en-US" b="1"/>
            <a:t>U.S. Senate</a:t>
          </a:r>
          <a:r>
            <a:rPr lang="en-US"/>
            <a:t>: </a:t>
          </a:r>
        </a:p>
      </dgm:t>
    </dgm:pt>
    <dgm:pt modelId="{4D197788-84A0-4450-B4EE-B7330EB64C12}" type="parTrans" cxnId="{74DA965D-0E00-497E-9893-2176C6785A64}">
      <dgm:prSet/>
      <dgm:spPr/>
      <dgm:t>
        <a:bodyPr/>
        <a:lstStyle/>
        <a:p>
          <a:endParaRPr lang="en-US"/>
        </a:p>
      </dgm:t>
    </dgm:pt>
    <dgm:pt modelId="{D458B4F5-244C-4508-AF56-680F5A6DFE4B}" type="sibTrans" cxnId="{74DA965D-0E00-497E-9893-2176C6785A64}">
      <dgm:prSet/>
      <dgm:spPr/>
      <dgm:t>
        <a:bodyPr/>
        <a:lstStyle/>
        <a:p>
          <a:endParaRPr lang="en-US"/>
        </a:p>
      </dgm:t>
    </dgm:pt>
    <dgm:pt modelId="{6CC9FCB0-0DF1-444B-8D7C-B8604753A80F}">
      <dgm:prSet/>
      <dgm:spPr/>
      <dgm:t>
        <a:bodyPr/>
        <a:lstStyle/>
        <a:p>
          <a:r>
            <a:rPr lang="en-US"/>
            <a:t>www.senate.gov/  </a:t>
          </a:r>
        </a:p>
      </dgm:t>
    </dgm:pt>
    <dgm:pt modelId="{501EFAD1-E482-4E4A-9234-3A78A2806256}" type="parTrans" cxnId="{ACF6846B-A1CB-4F1B-9121-651AD17FADE0}">
      <dgm:prSet/>
      <dgm:spPr/>
      <dgm:t>
        <a:bodyPr/>
        <a:lstStyle/>
        <a:p>
          <a:endParaRPr lang="en-US"/>
        </a:p>
      </dgm:t>
    </dgm:pt>
    <dgm:pt modelId="{89B9AF82-AD8F-40C3-9AC3-FFA96D2AD0F3}" type="sibTrans" cxnId="{ACF6846B-A1CB-4F1B-9121-651AD17FADE0}">
      <dgm:prSet/>
      <dgm:spPr/>
      <dgm:t>
        <a:bodyPr/>
        <a:lstStyle/>
        <a:p>
          <a:endParaRPr lang="en-US"/>
        </a:p>
      </dgm:t>
    </dgm:pt>
    <dgm:pt modelId="{418F2444-4306-4265-AD50-5E0298A2E953}">
      <dgm:prSet/>
      <dgm:spPr/>
      <dgm:t>
        <a:bodyPr/>
        <a:lstStyle/>
        <a:p>
          <a:r>
            <a:rPr lang="en-US" b="1"/>
            <a:t>U.S. House of Representatives</a:t>
          </a:r>
          <a:r>
            <a:rPr lang="en-US"/>
            <a:t>: </a:t>
          </a:r>
        </a:p>
      </dgm:t>
    </dgm:pt>
    <dgm:pt modelId="{C183146E-7B1C-4905-BBAC-30E24E304208}" type="parTrans" cxnId="{C29CCB1C-6AB9-4627-BF45-C1B94303C95D}">
      <dgm:prSet/>
      <dgm:spPr/>
      <dgm:t>
        <a:bodyPr/>
        <a:lstStyle/>
        <a:p>
          <a:endParaRPr lang="en-US"/>
        </a:p>
      </dgm:t>
    </dgm:pt>
    <dgm:pt modelId="{569DB9BB-BC97-4AEC-AAD4-CFB5E3F4F444}" type="sibTrans" cxnId="{C29CCB1C-6AB9-4627-BF45-C1B94303C95D}">
      <dgm:prSet/>
      <dgm:spPr/>
      <dgm:t>
        <a:bodyPr/>
        <a:lstStyle/>
        <a:p>
          <a:endParaRPr lang="en-US"/>
        </a:p>
      </dgm:t>
    </dgm:pt>
    <dgm:pt modelId="{31867F9A-8D3D-4257-BBA9-C21141031BB0}">
      <dgm:prSet/>
      <dgm:spPr/>
      <dgm:t>
        <a:bodyPr/>
        <a:lstStyle/>
        <a:p>
          <a:r>
            <a:rPr lang="en-US"/>
            <a:t>www.house.gov/ </a:t>
          </a:r>
        </a:p>
      </dgm:t>
    </dgm:pt>
    <dgm:pt modelId="{30AC70AB-5008-40B7-B4E1-D3D1A623D10E}" type="parTrans" cxnId="{004E3671-C551-41F3-B7BE-991870EB24F8}">
      <dgm:prSet/>
      <dgm:spPr/>
      <dgm:t>
        <a:bodyPr/>
        <a:lstStyle/>
        <a:p>
          <a:endParaRPr lang="en-US"/>
        </a:p>
      </dgm:t>
    </dgm:pt>
    <dgm:pt modelId="{B089C9AE-C58E-4244-9655-69B2A5B0DA7A}" type="sibTrans" cxnId="{004E3671-C551-41F3-B7BE-991870EB24F8}">
      <dgm:prSet/>
      <dgm:spPr/>
      <dgm:t>
        <a:bodyPr/>
        <a:lstStyle/>
        <a:p>
          <a:endParaRPr lang="en-US"/>
        </a:p>
      </dgm:t>
    </dgm:pt>
    <dgm:pt modelId="{D3D58955-E613-4F45-B645-124965B329D2}" type="pres">
      <dgm:prSet presAssocID="{9313B8BD-88F0-4A3F-8B7D-7CA099C43F79}" presName="Name0" presStyleCnt="0">
        <dgm:presLayoutVars>
          <dgm:dir/>
          <dgm:animLvl val="lvl"/>
          <dgm:resizeHandles val="exact"/>
        </dgm:presLayoutVars>
      </dgm:prSet>
      <dgm:spPr/>
    </dgm:pt>
    <dgm:pt modelId="{29FD98A0-A978-453C-9AF9-1763DAE65AC2}" type="pres">
      <dgm:prSet presAssocID="{9A3CA515-CD16-4CDA-B3CB-D7346ADFB300}" presName="linNode" presStyleCnt="0"/>
      <dgm:spPr/>
    </dgm:pt>
    <dgm:pt modelId="{D44AB1A1-B643-42F3-948F-9DDCACB72A4A}" type="pres">
      <dgm:prSet presAssocID="{9A3CA515-CD16-4CDA-B3CB-D7346ADFB300}" presName="parentText" presStyleLbl="node1" presStyleIdx="0" presStyleCnt="5" custLinFactNeighborX="-584" custLinFactNeighborY="-78104">
        <dgm:presLayoutVars>
          <dgm:chMax val="1"/>
          <dgm:bulletEnabled val="1"/>
        </dgm:presLayoutVars>
      </dgm:prSet>
      <dgm:spPr/>
    </dgm:pt>
    <dgm:pt modelId="{B3DEA7C2-564D-4505-BF7A-95414FBC2199}" type="pres">
      <dgm:prSet presAssocID="{9A3CA515-CD16-4CDA-B3CB-D7346ADFB300}" presName="descendantText" presStyleLbl="alignAccFollowNode1" presStyleIdx="0" presStyleCnt="5">
        <dgm:presLayoutVars>
          <dgm:bulletEnabled val="1"/>
        </dgm:presLayoutVars>
      </dgm:prSet>
      <dgm:spPr/>
    </dgm:pt>
    <dgm:pt modelId="{70144CB4-21F0-417B-8E9C-D3A0419386A2}" type="pres">
      <dgm:prSet presAssocID="{458B1D43-5673-4B35-852D-C1F2C1304285}" presName="sp" presStyleCnt="0"/>
      <dgm:spPr/>
    </dgm:pt>
    <dgm:pt modelId="{ECCAE88F-115F-463E-8CB5-47FC7866FBB3}" type="pres">
      <dgm:prSet presAssocID="{F9FE8C34-3145-490F-917E-F48E7C47FE07}" presName="linNode" presStyleCnt="0"/>
      <dgm:spPr/>
    </dgm:pt>
    <dgm:pt modelId="{C153FFC1-5850-4B92-87A0-58B049BAE8EB}" type="pres">
      <dgm:prSet presAssocID="{F9FE8C34-3145-490F-917E-F48E7C47FE07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DF7BBE9C-F9E6-461A-B259-49EE9D0295DD}" type="pres">
      <dgm:prSet presAssocID="{F9FE8C34-3145-490F-917E-F48E7C47FE07}" presName="descendantText" presStyleLbl="alignAccFollowNode1" presStyleIdx="1" presStyleCnt="5">
        <dgm:presLayoutVars>
          <dgm:bulletEnabled val="1"/>
        </dgm:presLayoutVars>
      </dgm:prSet>
      <dgm:spPr/>
    </dgm:pt>
    <dgm:pt modelId="{2EA95159-D9B8-431D-9F1C-B795FB55C3B2}" type="pres">
      <dgm:prSet presAssocID="{7D9F8AEC-950A-45B3-B6E5-85EDD8E5DB7C}" presName="sp" presStyleCnt="0"/>
      <dgm:spPr/>
    </dgm:pt>
    <dgm:pt modelId="{17BA6C06-4AFE-43EB-800A-3A59BB21E93D}" type="pres">
      <dgm:prSet presAssocID="{349665B1-C2E1-4D8C-8DD2-62C482AE9ECA}" presName="linNode" presStyleCnt="0"/>
      <dgm:spPr/>
    </dgm:pt>
    <dgm:pt modelId="{5BF137F5-01CF-4245-AA69-99D64E5C09D5}" type="pres">
      <dgm:prSet presAssocID="{349665B1-C2E1-4D8C-8DD2-62C482AE9ECA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AD1839FE-EDC2-4102-8B48-E76ADF0BEF2D}" type="pres">
      <dgm:prSet presAssocID="{349665B1-C2E1-4D8C-8DD2-62C482AE9ECA}" presName="descendantText" presStyleLbl="alignAccFollowNode1" presStyleIdx="2" presStyleCnt="5">
        <dgm:presLayoutVars>
          <dgm:bulletEnabled val="1"/>
        </dgm:presLayoutVars>
      </dgm:prSet>
      <dgm:spPr/>
    </dgm:pt>
    <dgm:pt modelId="{FAA412A8-3877-4072-8DD6-4FF9FEA0EF09}" type="pres">
      <dgm:prSet presAssocID="{726A00DA-87D3-4B66-8045-E657F62B56CD}" presName="sp" presStyleCnt="0"/>
      <dgm:spPr/>
    </dgm:pt>
    <dgm:pt modelId="{324CD468-6842-4D30-A161-8194046360AD}" type="pres">
      <dgm:prSet presAssocID="{5CD0838D-26C9-4DF0-B4A8-09C6B5E163EA}" presName="linNode" presStyleCnt="0"/>
      <dgm:spPr/>
    </dgm:pt>
    <dgm:pt modelId="{5E8E656D-1C56-4972-B567-B3301B7F33A1}" type="pres">
      <dgm:prSet presAssocID="{5CD0838D-26C9-4DF0-B4A8-09C6B5E163E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FF55161-D2C8-49FF-9018-BC75EB45E2C3}" type="pres">
      <dgm:prSet presAssocID="{5CD0838D-26C9-4DF0-B4A8-09C6B5E163EA}" presName="descendantText" presStyleLbl="alignAccFollowNode1" presStyleIdx="3" presStyleCnt="5">
        <dgm:presLayoutVars>
          <dgm:bulletEnabled val="1"/>
        </dgm:presLayoutVars>
      </dgm:prSet>
      <dgm:spPr/>
    </dgm:pt>
    <dgm:pt modelId="{61E61F18-F456-4D87-8C39-F0AB7C76D447}" type="pres">
      <dgm:prSet presAssocID="{D458B4F5-244C-4508-AF56-680F5A6DFE4B}" presName="sp" presStyleCnt="0"/>
      <dgm:spPr/>
    </dgm:pt>
    <dgm:pt modelId="{F72B5478-D001-4C9F-B439-6903262A7F5A}" type="pres">
      <dgm:prSet presAssocID="{418F2444-4306-4265-AD50-5E0298A2E953}" presName="linNode" presStyleCnt="0"/>
      <dgm:spPr/>
    </dgm:pt>
    <dgm:pt modelId="{4A0D1D92-DB76-45DD-80AA-0D8B969E0E7C}" type="pres">
      <dgm:prSet presAssocID="{418F2444-4306-4265-AD50-5E0298A2E953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7BFB5C10-2D15-4BA6-8D6D-12A896E8632B}" type="pres">
      <dgm:prSet presAssocID="{418F2444-4306-4265-AD50-5E0298A2E953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66C16E04-A949-431D-BEFA-020588A792D8}" srcId="{9313B8BD-88F0-4A3F-8B7D-7CA099C43F79}" destId="{349665B1-C2E1-4D8C-8DD2-62C482AE9ECA}" srcOrd="2" destOrd="0" parTransId="{B421E062-A239-41C9-AF21-7DD1F2C0DAA7}" sibTransId="{726A00DA-87D3-4B66-8045-E657F62B56CD}"/>
    <dgm:cxn modelId="{E8F45904-0D00-4EB8-A453-D1F1BA451F88}" type="presOf" srcId="{0265DDA4-EC30-4FD7-A28D-2AE149AC987E}" destId="{DF7BBE9C-F9E6-461A-B259-49EE9D0295DD}" srcOrd="0" destOrd="0" presId="urn:microsoft.com/office/officeart/2005/8/layout/vList5"/>
    <dgm:cxn modelId="{073C320E-29E6-452F-94B7-94A3B227B3A3}" type="presOf" srcId="{1DC6F922-A527-4EBC-B55C-135BBBFF36AA}" destId="{AD1839FE-EDC2-4102-8B48-E76ADF0BEF2D}" srcOrd="0" destOrd="0" presId="urn:microsoft.com/office/officeart/2005/8/layout/vList5"/>
    <dgm:cxn modelId="{64A94610-79E5-48BC-B0E5-E926895D32F9}" srcId="{9313B8BD-88F0-4A3F-8B7D-7CA099C43F79}" destId="{F9FE8C34-3145-490F-917E-F48E7C47FE07}" srcOrd="1" destOrd="0" parTransId="{53212724-7CC7-4A77-B485-A8DCB61382C7}" sibTransId="{7D9F8AEC-950A-45B3-B6E5-85EDD8E5DB7C}"/>
    <dgm:cxn modelId="{6057C816-BEB4-48AC-BEDC-03D357CE53A4}" type="presOf" srcId="{349665B1-C2E1-4D8C-8DD2-62C482AE9ECA}" destId="{5BF137F5-01CF-4245-AA69-99D64E5C09D5}" srcOrd="0" destOrd="0" presId="urn:microsoft.com/office/officeart/2005/8/layout/vList5"/>
    <dgm:cxn modelId="{6F81111C-2085-401D-B7DC-C547F30DE216}" srcId="{9A3CA515-CD16-4CDA-B3CB-D7346ADFB300}" destId="{BB8CA819-C6B9-44B1-9A1E-F2596C2C518F}" srcOrd="0" destOrd="0" parTransId="{69A7500B-6DC4-4387-8895-6F802BAEB572}" sibTransId="{75140769-5528-4B37-BCC4-B6789F636B8D}"/>
    <dgm:cxn modelId="{C29CCB1C-6AB9-4627-BF45-C1B94303C95D}" srcId="{9313B8BD-88F0-4A3F-8B7D-7CA099C43F79}" destId="{418F2444-4306-4265-AD50-5E0298A2E953}" srcOrd="4" destOrd="0" parTransId="{C183146E-7B1C-4905-BBAC-30E24E304208}" sibTransId="{569DB9BB-BC97-4AEC-AAD4-CFB5E3F4F444}"/>
    <dgm:cxn modelId="{0AF3703D-7CF7-4DAD-8A08-E531EDCD27DC}" type="presOf" srcId="{F9FE8C34-3145-490F-917E-F48E7C47FE07}" destId="{C153FFC1-5850-4B92-87A0-58B049BAE8EB}" srcOrd="0" destOrd="0" presId="urn:microsoft.com/office/officeart/2005/8/layout/vList5"/>
    <dgm:cxn modelId="{BE5CBE3F-7F13-4998-980C-E08B926F2880}" type="presOf" srcId="{6CC9FCB0-0DF1-444B-8D7C-B8604753A80F}" destId="{8FF55161-D2C8-49FF-9018-BC75EB45E2C3}" srcOrd="0" destOrd="0" presId="urn:microsoft.com/office/officeart/2005/8/layout/vList5"/>
    <dgm:cxn modelId="{74DA965D-0E00-497E-9893-2176C6785A64}" srcId="{9313B8BD-88F0-4A3F-8B7D-7CA099C43F79}" destId="{5CD0838D-26C9-4DF0-B4A8-09C6B5E163EA}" srcOrd="3" destOrd="0" parTransId="{4D197788-84A0-4450-B4EE-B7330EB64C12}" sibTransId="{D458B4F5-244C-4508-AF56-680F5A6DFE4B}"/>
    <dgm:cxn modelId="{6AEEFC5E-17B9-453B-A6B3-10D21BADD430}" type="presOf" srcId="{5CD0838D-26C9-4DF0-B4A8-09C6B5E163EA}" destId="{5E8E656D-1C56-4972-B567-B3301B7F33A1}" srcOrd="0" destOrd="0" presId="urn:microsoft.com/office/officeart/2005/8/layout/vList5"/>
    <dgm:cxn modelId="{ACF6846B-A1CB-4F1B-9121-651AD17FADE0}" srcId="{5CD0838D-26C9-4DF0-B4A8-09C6B5E163EA}" destId="{6CC9FCB0-0DF1-444B-8D7C-B8604753A80F}" srcOrd="0" destOrd="0" parTransId="{501EFAD1-E482-4E4A-9234-3A78A2806256}" sibTransId="{89B9AF82-AD8F-40C3-9AC3-FFA96D2AD0F3}"/>
    <dgm:cxn modelId="{20529F6F-B664-406C-A277-3A9098E99AC5}" type="presOf" srcId="{31867F9A-8D3D-4257-BBA9-C21141031BB0}" destId="{7BFB5C10-2D15-4BA6-8D6D-12A896E8632B}" srcOrd="0" destOrd="0" presId="urn:microsoft.com/office/officeart/2005/8/layout/vList5"/>
    <dgm:cxn modelId="{004E3671-C551-41F3-B7BE-991870EB24F8}" srcId="{418F2444-4306-4265-AD50-5E0298A2E953}" destId="{31867F9A-8D3D-4257-BBA9-C21141031BB0}" srcOrd="0" destOrd="0" parTransId="{30AC70AB-5008-40B7-B4E1-D3D1A623D10E}" sibTransId="{B089C9AE-C58E-4244-9655-69B2A5B0DA7A}"/>
    <dgm:cxn modelId="{20888474-B6A2-4610-BBEA-EDB4F3AE8E10}" srcId="{F9FE8C34-3145-490F-917E-F48E7C47FE07}" destId="{0265DDA4-EC30-4FD7-A28D-2AE149AC987E}" srcOrd="0" destOrd="0" parTransId="{89611257-107F-4058-ABFB-94F488BF383C}" sibTransId="{D67982C8-1915-4409-BEAC-6A278C646B3E}"/>
    <dgm:cxn modelId="{B7AFCD77-DBF2-4434-9DA5-7E39B0603323}" srcId="{349665B1-C2E1-4D8C-8DD2-62C482AE9ECA}" destId="{1DC6F922-A527-4EBC-B55C-135BBBFF36AA}" srcOrd="0" destOrd="0" parTransId="{D6B432B3-3901-480E-8EE2-6E16F3C44774}" sibTransId="{982D45F5-3448-4B42-8E67-238F29148189}"/>
    <dgm:cxn modelId="{6A141885-6F2D-4A98-9DD2-FF5C86972795}" type="presOf" srcId="{418F2444-4306-4265-AD50-5E0298A2E953}" destId="{4A0D1D92-DB76-45DD-80AA-0D8B969E0E7C}" srcOrd="0" destOrd="0" presId="urn:microsoft.com/office/officeart/2005/8/layout/vList5"/>
    <dgm:cxn modelId="{DA4AD6BF-4F32-45ED-A88F-F6E37205787A}" srcId="{9313B8BD-88F0-4A3F-8B7D-7CA099C43F79}" destId="{9A3CA515-CD16-4CDA-B3CB-D7346ADFB300}" srcOrd="0" destOrd="0" parTransId="{1DDF857B-7F9B-4928-9AB0-55901121690E}" sibTransId="{458B1D43-5673-4B35-852D-C1F2C1304285}"/>
    <dgm:cxn modelId="{0C229FD2-508D-4860-B84B-5AA825C9257C}" type="presOf" srcId="{BB8CA819-C6B9-44B1-9A1E-F2596C2C518F}" destId="{B3DEA7C2-564D-4505-BF7A-95414FBC2199}" srcOrd="0" destOrd="0" presId="urn:microsoft.com/office/officeart/2005/8/layout/vList5"/>
    <dgm:cxn modelId="{2D8A91D8-9B79-436F-9594-3ECEBFB1E2C4}" type="presOf" srcId="{9A3CA515-CD16-4CDA-B3CB-D7346ADFB300}" destId="{D44AB1A1-B643-42F3-948F-9DDCACB72A4A}" srcOrd="0" destOrd="0" presId="urn:microsoft.com/office/officeart/2005/8/layout/vList5"/>
    <dgm:cxn modelId="{6086ECFF-019F-4D51-8178-AFA4486DC431}" type="presOf" srcId="{9313B8BD-88F0-4A3F-8B7D-7CA099C43F79}" destId="{D3D58955-E613-4F45-B645-124965B329D2}" srcOrd="0" destOrd="0" presId="urn:microsoft.com/office/officeart/2005/8/layout/vList5"/>
    <dgm:cxn modelId="{C106D4DA-4AA5-4B0B-8F94-4C3BD740A990}" type="presParOf" srcId="{D3D58955-E613-4F45-B645-124965B329D2}" destId="{29FD98A0-A978-453C-9AF9-1763DAE65AC2}" srcOrd="0" destOrd="0" presId="urn:microsoft.com/office/officeart/2005/8/layout/vList5"/>
    <dgm:cxn modelId="{650F7D76-A797-42C7-A008-1E8EAE0F9C49}" type="presParOf" srcId="{29FD98A0-A978-453C-9AF9-1763DAE65AC2}" destId="{D44AB1A1-B643-42F3-948F-9DDCACB72A4A}" srcOrd="0" destOrd="0" presId="urn:microsoft.com/office/officeart/2005/8/layout/vList5"/>
    <dgm:cxn modelId="{98BBCE6C-62E8-40BD-BA5E-CB4591F808B2}" type="presParOf" srcId="{29FD98A0-A978-453C-9AF9-1763DAE65AC2}" destId="{B3DEA7C2-564D-4505-BF7A-95414FBC2199}" srcOrd="1" destOrd="0" presId="urn:microsoft.com/office/officeart/2005/8/layout/vList5"/>
    <dgm:cxn modelId="{984FCC06-A304-4468-AF66-E5491FC9A8C8}" type="presParOf" srcId="{D3D58955-E613-4F45-B645-124965B329D2}" destId="{70144CB4-21F0-417B-8E9C-D3A0419386A2}" srcOrd="1" destOrd="0" presId="urn:microsoft.com/office/officeart/2005/8/layout/vList5"/>
    <dgm:cxn modelId="{6372E74B-0F3B-49D8-A641-3A69D49CE5F0}" type="presParOf" srcId="{D3D58955-E613-4F45-B645-124965B329D2}" destId="{ECCAE88F-115F-463E-8CB5-47FC7866FBB3}" srcOrd="2" destOrd="0" presId="urn:microsoft.com/office/officeart/2005/8/layout/vList5"/>
    <dgm:cxn modelId="{F871EDFB-9014-4551-9356-481D798C6557}" type="presParOf" srcId="{ECCAE88F-115F-463E-8CB5-47FC7866FBB3}" destId="{C153FFC1-5850-4B92-87A0-58B049BAE8EB}" srcOrd="0" destOrd="0" presId="urn:microsoft.com/office/officeart/2005/8/layout/vList5"/>
    <dgm:cxn modelId="{3AF10C54-726C-4FDB-B9BB-EE2894D04207}" type="presParOf" srcId="{ECCAE88F-115F-463E-8CB5-47FC7866FBB3}" destId="{DF7BBE9C-F9E6-461A-B259-49EE9D0295DD}" srcOrd="1" destOrd="0" presId="urn:microsoft.com/office/officeart/2005/8/layout/vList5"/>
    <dgm:cxn modelId="{F00F0B30-636E-459F-9A49-714A2772A968}" type="presParOf" srcId="{D3D58955-E613-4F45-B645-124965B329D2}" destId="{2EA95159-D9B8-431D-9F1C-B795FB55C3B2}" srcOrd="3" destOrd="0" presId="urn:microsoft.com/office/officeart/2005/8/layout/vList5"/>
    <dgm:cxn modelId="{17068765-4130-4E3F-920C-D324BB7845A5}" type="presParOf" srcId="{D3D58955-E613-4F45-B645-124965B329D2}" destId="{17BA6C06-4AFE-43EB-800A-3A59BB21E93D}" srcOrd="4" destOrd="0" presId="urn:microsoft.com/office/officeart/2005/8/layout/vList5"/>
    <dgm:cxn modelId="{FB770CC5-C7EF-408A-BBD8-B39C989E614B}" type="presParOf" srcId="{17BA6C06-4AFE-43EB-800A-3A59BB21E93D}" destId="{5BF137F5-01CF-4245-AA69-99D64E5C09D5}" srcOrd="0" destOrd="0" presId="urn:microsoft.com/office/officeart/2005/8/layout/vList5"/>
    <dgm:cxn modelId="{C659BDDC-01EB-4B4C-B388-9C154FB24F73}" type="presParOf" srcId="{17BA6C06-4AFE-43EB-800A-3A59BB21E93D}" destId="{AD1839FE-EDC2-4102-8B48-E76ADF0BEF2D}" srcOrd="1" destOrd="0" presId="urn:microsoft.com/office/officeart/2005/8/layout/vList5"/>
    <dgm:cxn modelId="{20DE35E9-8482-4673-A76C-A4034B506751}" type="presParOf" srcId="{D3D58955-E613-4F45-B645-124965B329D2}" destId="{FAA412A8-3877-4072-8DD6-4FF9FEA0EF09}" srcOrd="5" destOrd="0" presId="urn:microsoft.com/office/officeart/2005/8/layout/vList5"/>
    <dgm:cxn modelId="{5634B37D-2E53-4954-B1F0-0EBDF50AA851}" type="presParOf" srcId="{D3D58955-E613-4F45-B645-124965B329D2}" destId="{324CD468-6842-4D30-A161-8194046360AD}" srcOrd="6" destOrd="0" presId="urn:microsoft.com/office/officeart/2005/8/layout/vList5"/>
    <dgm:cxn modelId="{08AB045C-047F-4163-BF06-015085482427}" type="presParOf" srcId="{324CD468-6842-4D30-A161-8194046360AD}" destId="{5E8E656D-1C56-4972-B567-B3301B7F33A1}" srcOrd="0" destOrd="0" presId="urn:microsoft.com/office/officeart/2005/8/layout/vList5"/>
    <dgm:cxn modelId="{49472D8D-069A-43D3-B5F9-E683240D499A}" type="presParOf" srcId="{324CD468-6842-4D30-A161-8194046360AD}" destId="{8FF55161-D2C8-49FF-9018-BC75EB45E2C3}" srcOrd="1" destOrd="0" presId="urn:microsoft.com/office/officeart/2005/8/layout/vList5"/>
    <dgm:cxn modelId="{FAA0BB9E-C73A-4807-8C35-A8B2103BB861}" type="presParOf" srcId="{D3D58955-E613-4F45-B645-124965B329D2}" destId="{61E61F18-F456-4D87-8C39-F0AB7C76D447}" srcOrd="7" destOrd="0" presId="urn:microsoft.com/office/officeart/2005/8/layout/vList5"/>
    <dgm:cxn modelId="{2575E0FB-89EB-47D7-AFB1-D3C1F49D52BD}" type="presParOf" srcId="{D3D58955-E613-4F45-B645-124965B329D2}" destId="{F72B5478-D001-4C9F-B439-6903262A7F5A}" srcOrd="8" destOrd="0" presId="urn:microsoft.com/office/officeart/2005/8/layout/vList5"/>
    <dgm:cxn modelId="{DCD72D12-79F9-4065-8D58-2307C6D53C73}" type="presParOf" srcId="{F72B5478-D001-4C9F-B439-6903262A7F5A}" destId="{4A0D1D92-DB76-45DD-80AA-0D8B969E0E7C}" srcOrd="0" destOrd="0" presId="urn:microsoft.com/office/officeart/2005/8/layout/vList5"/>
    <dgm:cxn modelId="{1115AE16-010B-4D0B-8F83-CAAEA33F71B6}" type="presParOf" srcId="{F72B5478-D001-4C9F-B439-6903262A7F5A}" destId="{7BFB5C10-2D15-4BA6-8D6D-12A896E863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65594-28AD-4CAA-9D74-E52F037FC5E1}">
      <dsp:nvSpPr>
        <dsp:cNvPr id="0" name=""/>
        <dsp:cNvSpPr/>
      </dsp:nvSpPr>
      <dsp:spPr>
        <a:xfrm>
          <a:off x="0" y="62466"/>
          <a:ext cx="7886700" cy="7722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Individual Advocacy</a:t>
          </a:r>
          <a:r>
            <a:rPr lang="en-US" sz="3300" kern="1200" dirty="0"/>
            <a:t>: </a:t>
          </a:r>
        </a:p>
      </dsp:txBody>
      <dsp:txXfrm>
        <a:off x="37696" y="100162"/>
        <a:ext cx="7811308" cy="696808"/>
      </dsp:txXfrm>
    </dsp:sp>
    <dsp:sp modelId="{348EE662-FDA7-4867-854A-78B22F56DC37}">
      <dsp:nvSpPr>
        <dsp:cNvPr id="0" name=""/>
        <dsp:cNvSpPr/>
      </dsp:nvSpPr>
      <dsp:spPr>
        <a:xfrm>
          <a:off x="0" y="834666"/>
          <a:ext cx="78867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solidFill>
                <a:schemeClr val="tx2"/>
              </a:solidFill>
            </a:rPr>
            <a:t>Pleading the cause of another</a:t>
          </a:r>
        </a:p>
      </dsp:txBody>
      <dsp:txXfrm>
        <a:off x="0" y="834666"/>
        <a:ext cx="7886700" cy="546480"/>
      </dsp:txXfrm>
    </dsp:sp>
    <dsp:sp modelId="{745D855E-F72C-4909-8342-70E06CFDCFED}">
      <dsp:nvSpPr>
        <dsp:cNvPr id="0" name=""/>
        <dsp:cNvSpPr/>
      </dsp:nvSpPr>
      <dsp:spPr>
        <a:xfrm>
          <a:off x="0" y="1381146"/>
          <a:ext cx="7886700" cy="772200"/>
        </a:xfrm>
        <a:prstGeom prst="roundRect">
          <a:avLst/>
        </a:prstGeom>
        <a:solidFill>
          <a:schemeClr val="accent1">
            <a:shade val="50000"/>
            <a:hueOff val="-118582"/>
            <a:satOff val="-51209"/>
            <a:lumOff val="36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Legislative Advocacy</a:t>
          </a:r>
          <a:r>
            <a:rPr lang="en-US" sz="3300" kern="1200"/>
            <a:t>: </a:t>
          </a:r>
        </a:p>
      </dsp:txBody>
      <dsp:txXfrm>
        <a:off x="37696" y="1418842"/>
        <a:ext cx="7811308" cy="696808"/>
      </dsp:txXfrm>
    </dsp:sp>
    <dsp:sp modelId="{3F8A3B4E-566E-4266-8E3B-0DF7A3BF628A}">
      <dsp:nvSpPr>
        <dsp:cNvPr id="0" name=""/>
        <dsp:cNvSpPr/>
      </dsp:nvSpPr>
      <dsp:spPr>
        <a:xfrm>
          <a:off x="0" y="2153347"/>
          <a:ext cx="78867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solidFill>
                <a:schemeClr val="tx2"/>
              </a:solidFill>
            </a:rPr>
            <a:t>Defending a cause or proposal</a:t>
          </a:r>
        </a:p>
      </dsp:txBody>
      <dsp:txXfrm>
        <a:off x="0" y="2153347"/>
        <a:ext cx="7886700" cy="546480"/>
      </dsp:txXfrm>
    </dsp:sp>
    <dsp:sp modelId="{A346CE70-F1CB-4026-B290-7200CE961DC5}">
      <dsp:nvSpPr>
        <dsp:cNvPr id="0" name=""/>
        <dsp:cNvSpPr/>
      </dsp:nvSpPr>
      <dsp:spPr>
        <a:xfrm>
          <a:off x="0" y="2699827"/>
          <a:ext cx="7886700" cy="772200"/>
        </a:xfrm>
        <a:prstGeom prst="roundRect">
          <a:avLst/>
        </a:prstGeom>
        <a:solidFill>
          <a:schemeClr val="accent1">
            <a:shade val="50000"/>
            <a:hueOff val="-118582"/>
            <a:satOff val="-51209"/>
            <a:lumOff val="36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Grassroots Advocacy</a:t>
          </a:r>
          <a:r>
            <a:rPr lang="en-US" sz="3300" kern="1200"/>
            <a:t>: </a:t>
          </a:r>
        </a:p>
      </dsp:txBody>
      <dsp:txXfrm>
        <a:off x="37696" y="2737523"/>
        <a:ext cx="7811308" cy="696808"/>
      </dsp:txXfrm>
    </dsp:sp>
    <dsp:sp modelId="{397F1D00-5C76-4386-9ECE-DF41490D643C}">
      <dsp:nvSpPr>
        <dsp:cNvPr id="0" name=""/>
        <dsp:cNvSpPr/>
      </dsp:nvSpPr>
      <dsp:spPr>
        <a:xfrm>
          <a:off x="0" y="3472027"/>
          <a:ext cx="78867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solidFill>
                <a:schemeClr val="tx2"/>
              </a:solidFill>
            </a:rPr>
            <a:t>Appealing to officials through the general public</a:t>
          </a:r>
        </a:p>
      </dsp:txBody>
      <dsp:txXfrm>
        <a:off x="0" y="3472027"/>
        <a:ext cx="7886700" cy="546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EA7C2-564D-4505-BF7A-95414FBC2199}">
      <dsp:nvSpPr>
        <dsp:cNvPr id="0" name=""/>
        <dsp:cNvSpPr/>
      </dsp:nvSpPr>
      <dsp:spPr>
        <a:xfrm rot="5400000">
          <a:off x="4918977" y="-2096506"/>
          <a:ext cx="556102" cy="4891320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1-877-824-7038</a:t>
          </a:r>
        </a:p>
      </dsp:txBody>
      <dsp:txXfrm rot="-5400000">
        <a:off x="2751369" y="98249"/>
        <a:ext cx="4864173" cy="501808"/>
      </dsp:txXfrm>
    </dsp:sp>
    <dsp:sp modelId="{D44AB1A1-B643-42F3-948F-9DDCACB72A4A}">
      <dsp:nvSpPr>
        <dsp:cNvPr id="0" name=""/>
        <dsp:cNvSpPr/>
      </dsp:nvSpPr>
      <dsp:spPr>
        <a:xfrm>
          <a:off x="0" y="0"/>
          <a:ext cx="2751368" cy="695127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Texas Toll Free #: </a:t>
          </a:r>
          <a:endParaRPr lang="en-US" sz="2000" kern="1200" dirty="0"/>
        </a:p>
      </dsp:txBody>
      <dsp:txXfrm>
        <a:off x="33933" y="33933"/>
        <a:ext cx="2683502" cy="627261"/>
      </dsp:txXfrm>
    </dsp:sp>
    <dsp:sp modelId="{DF7BBE9C-F9E6-461A-B259-49EE9D0295DD}">
      <dsp:nvSpPr>
        <dsp:cNvPr id="0" name=""/>
        <dsp:cNvSpPr/>
      </dsp:nvSpPr>
      <dsp:spPr>
        <a:xfrm rot="5400000">
          <a:off x="4918977" y="-1366622"/>
          <a:ext cx="556102" cy="4891320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www.capitol.state.tx.us </a:t>
          </a:r>
        </a:p>
      </dsp:txBody>
      <dsp:txXfrm rot="-5400000">
        <a:off x="2751369" y="828133"/>
        <a:ext cx="4864173" cy="501808"/>
      </dsp:txXfrm>
    </dsp:sp>
    <dsp:sp modelId="{C153FFC1-5850-4B92-87A0-58B049BAE8EB}">
      <dsp:nvSpPr>
        <dsp:cNvPr id="0" name=""/>
        <dsp:cNvSpPr/>
      </dsp:nvSpPr>
      <dsp:spPr>
        <a:xfrm>
          <a:off x="0" y="731474"/>
          <a:ext cx="2751368" cy="695127"/>
        </a:xfrm>
        <a:prstGeom prst="roundRect">
          <a:avLst/>
        </a:prstGeom>
        <a:solidFill>
          <a:schemeClr val="accent3">
            <a:shade val="50000"/>
            <a:hueOff val="14167"/>
            <a:satOff val="-19162"/>
            <a:lumOff val="232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Texas Internet</a:t>
          </a:r>
          <a:r>
            <a:rPr lang="en-US" sz="2000" kern="1200"/>
            <a:t>: </a:t>
          </a:r>
        </a:p>
      </dsp:txBody>
      <dsp:txXfrm>
        <a:off x="33933" y="765407"/>
        <a:ext cx="2683502" cy="627261"/>
      </dsp:txXfrm>
    </dsp:sp>
    <dsp:sp modelId="{AD1839FE-EDC2-4102-8B48-E76ADF0BEF2D}">
      <dsp:nvSpPr>
        <dsp:cNvPr id="0" name=""/>
        <dsp:cNvSpPr/>
      </dsp:nvSpPr>
      <dsp:spPr>
        <a:xfrm rot="5400000">
          <a:off x="4918977" y="-636737"/>
          <a:ext cx="556102" cy="4891320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www.thomas.loc </a:t>
          </a:r>
        </a:p>
      </dsp:txBody>
      <dsp:txXfrm rot="-5400000">
        <a:off x="2751369" y="1558018"/>
        <a:ext cx="4864173" cy="501808"/>
      </dsp:txXfrm>
    </dsp:sp>
    <dsp:sp modelId="{5BF137F5-01CF-4245-AA69-99D64E5C09D5}">
      <dsp:nvSpPr>
        <dsp:cNvPr id="0" name=""/>
        <dsp:cNvSpPr/>
      </dsp:nvSpPr>
      <dsp:spPr>
        <a:xfrm>
          <a:off x="0" y="1461358"/>
          <a:ext cx="2751368" cy="695127"/>
        </a:xfrm>
        <a:prstGeom prst="roundRect">
          <a:avLst/>
        </a:prstGeom>
        <a:solidFill>
          <a:schemeClr val="accent3">
            <a:shade val="50000"/>
            <a:hueOff val="28334"/>
            <a:satOff val="-38324"/>
            <a:lumOff val="464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U.S. Government Internet</a:t>
          </a:r>
          <a:r>
            <a:rPr lang="en-US" sz="2000" kern="1200"/>
            <a:t>: </a:t>
          </a:r>
        </a:p>
      </dsp:txBody>
      <dsp:txXfrm>
        <a:off x="33933" y="1495291"/>
        <a:ext cx="2683502" cy="627261"/>
      </dsp:txXfrm>
    </dsp:sp>
    <dsp:sp modelId="{8FF55161-D2C8-49FF-9018-BC75EB45E2C3}">
      <dsp:nvSpPr>
        <dsp:cNvPr id="0" name=""/>
        <dsp:cNvSpPr/>
      </dsp:nvSpPr>
      <dsp:spPr>
        <a:xfrm rot="5400000">
          <a:off x="4918977" y="93146"/>
          <a:ext cx="556102" cy="4891320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www.senate.gov/  </a:t>
          </a:r>
        </a:p>
      </dsp:txBody>
      <dsp:txXfrm rot="-5400000">
        <a:off x="2751369" y="2287902"/>
        <a:ext cx="4864173" cy="501808"/>
      </dsp:txXfrm>
    </dsp:sp>
    <dsp:sp modelId="{5E8E656D-1C56-4972-B567-B3301B7F33A1}">
      <dsp:nvSpPr>
        <dsp:cNvPr id="0" name=""/>
        <dsp:cNvSpPr/>
      </dsp:nvSpPr>
      <dsp:spPr>
        <a:xfrm>
          <a:off x="0" y="2191242"/>
          <a:ext cx="2751368" cy="695127"/>
        </a:xfrm>
        <a:prstGeom prst="roundRect">
          <a:avLst/>
        </a:prstGeom>
        <a:solidFill>
          <a:schemeClr val="accent3">
            <a:shade val="50000"/>
            <a:hueOff val="28334"/>
            <a:satOff val="-38324"/>
            <a:lumOff val="464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U.S. Senate</a:t>
          </a:r>
          <a:r>
            <a:rPr lang="en-US" sz="2000" kern="1200"/>
            <a:t>: </a:t>
          </a:r>
        </a:p>
      </dsp:txBody>
      <dsp:txXfrm>
        <a:off x="33933" y="2225175"/>
        <a:ext cx="2683502" cy="627261"/>
      </dsp:txXfrm>
    </dsp:sp>
    <dsp:sp modelId="{7BFB5C10-2D15-4BA6-8D6D-12A896E8632B}">
      <dsp:nvSpPr>
        <dsp:cNvPr id="0" name=""/>
        <dsp:cNvSpPr/>
      </dsp:nvSpPr>
      <dsp:spPr>
        <a:xfrm rot="5400000">
          <a:off x="4918977" y="823030"/>
          <a:ext cx="556102" cy="4891320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www.house.gov/ </a:t>
          </a:r>
        </a:p>
      </dsp:txBody>
      <dsp:txXfrm rot="-5400000">
        <a:off x="2751369" y="3017786"/>
        <a:ext cx="4864173" cy="501808"/>
      </dsp:txXfrm>
    </dsp:sp>
    <dsp:sp modelId="{4A0D1D92-DB76-45DD-80AA-0D8B969E0E7C}">
      <dsp:nvSpPr>
        <dsp:cNvPr id="0" name=""/>
        <dsp:cNvSpPr/>
      </dsp:nvSpPr>
      <dsp:spPr>
        <a:xfrm>
          <a:off x="0" y="2921127"/>
          <a:ext cx="2751368" cy="695127"/>
        </a:xfrm>
        <a:prstGeom prst="roundRect">
          <a:avLst/>
        </a:prstGeom>
        <a:solidFill>
          <a:schemeClr val="accent3">
            <a:shade val="50000"/>
            <a:hueOff val="14167"/>
            <a:satOff val="-19162"/>
            <a:lumOff val="232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U.S. House of Representatives</a:t>
          </a:r>
          <a:r>
            <a:rPr lang="en-US" sz="2000" kern="1200"/>
            <a:t>: </a:t>
          </a:r>
        </a:p>
      </dsp:txBody>
      <dsp:txXfrm>
        <a:off x="33933" y="2955060"/>
        <a:ext cx="2683502" cy="627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36B8A0-5945-1347-8D16-D518F05AC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EDE8-0561-FA46-9527-8109A4D49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137B3-4514-5840-BA18-BB28A0D81D55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37F86-E8E9-DF40-AD80-920E11DAA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4C88A-7E9E-6F4E-9941-A08B4807CF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75D9-32AB-354A-8053-55032C73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89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E239-03FA-6F41-96C7-CE9B64282514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5156B-1586-C040-B5E8-58972BD5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Many different opinions</a:t>
            </a:r>
          </a:p>
          <a:p>
            <a:r>
              <a:rPr lang="en-US" dirty="0">
                <a:latin typeface="Calibri"/>
                <a:cs typeface="Calibri"/>
              </a:rPr>
              <a:t>Elected officials reflect the views of their constituents.</a:t>
            </a:r>
          </a:p>
          <a:p>
            <a:r>
              <a:rPr lang="en-US" dirty="0">
                <a:latin typeface="Calibri"/>
                <a:cs typeface="Calibri"/>
              </a:rPr>
              <a:t>Gib Lewis story – big hair, plaid suits, folksy sayings, bolo 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D5223-C629-4FA1-99B8-95FC803DAB03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94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Communication is key </a:t>
            </a:r>
            <a:endParaRPr lang="en-US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Keep everyone in the loop</a:t>
            </a:r>
          </a:p>
          <a:p>
            <a:r>
              <a:rPr lang="en-US" dirty="0">
                <a:latin typeface="Calibri"/>
                <a:cs typeface="Calibri"/>
              </a:rPr>
              <a:t>Every group meets with elected 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D5223-C629-4FA1-99B8-95FC803DAB03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17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06919DD-3B42-4165-9281-9475F2652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8255" indent="-291636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6546" indent="-23330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3164" indent="-23330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9782" indent="-23330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6401" indent="-23330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33019" indent="-23330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9637" indent="-23330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6256" indent="-23330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F2DDF33-52B4-4484-9761-64B4EAEF89E4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9577090-6099-47B7-87AA-32FEBCA7C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F07E1E9-3EFA-452E-9243-0E15317B3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14300"/>
            <a:ext cx="11776269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4262-D764-5646-937F-80C04419F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44DA6-2AAA-8640-A91B-95E4B916C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B8F1CA-1F2F-478E-934B-EAFBFEAC6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4B6D04-CF07-4137-B7A3-CFEA09D8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92639A-1072-45DB-B67F-0748883ED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ADE2A-3B41-A641-9AF3-12014FD8C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DD2EF4-564E-465E-B3A6-93021BCB7A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02F153-6074-4983-BDF6-86548399B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A5A704-E469-4F43-BF90-347FE482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0ADD74-1DEC-2342-9B3F-23F7DCC53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8A0791-BDEE-C449-871B-910D573DD0F0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E969-0BDE-DB4C-85AE-0203EBEEC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76447B-9541-4D43-9DE6-36E76F433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74D11-7980-B640-BF01-2601372A5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10" y="-305628"/>
            <a:ext cx="12977683" cy="7301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EB9688-1FDC-4BE8-BA60-610DE39E51F4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E7D832-7C65-4031-92F5-ADE5A3B2D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6DD461-50CB-4AA0-8FA6-ED2899116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C792-9E41-3F4A-8088-B3A6FD91D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0C9C28-7901-45D1-8958-B288F75CEC13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963182-6E06-4621-9D07-CDE22E26A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8821CB-F832-4DE0-BE3D-4E6698106C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46965F-862C-F642-B2B8-AD959ADB3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itting in a chair&#10;&#10;Description automatically generated">
            <a:extLst>
              <a:ext uri="{FF2B5EF4-FFF2-40B4-BE49-F238E27FC236}">
                <a16:creationId xmlns:a16="http://schemas.microsoft.com/office/drawing/2014/main" id="{AB350D0C-DDBB-C44B-9AD3-4510BE7A95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6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4" y="2268537"/>
            <a:ext cx="6674126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374" y="3930165"/>
            <a:ext cx="6674126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19179-2709-4A0E-9C04-BCEBDA817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9FC3D-7058-4D40-8BCF-45B34D242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52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8A2FA-7ADA-3D4D-812B-5987CFC8D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447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046" y="2268537"/>
            <a:ext cx="5272454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675C3D-5867-473A-912C-99E9896AD5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0317" y="6267191"/>
            <a:ext cx="4215994" cy="4754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046" y="3930165"/>
            <a:ext cx="5272454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24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5C25E-2D5F-2C45-89D0-2F813747B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26" y="0"/>
            <a:ext cx="12196826" cy="68607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51444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22A11-D8D9-D244-BC05-CD3286D96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65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908" y="2268537"/>
            <a:ext cx="5647592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3908" y="3930165"/>
            <a:ext cx="5647592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96C026-0856-4D4C-B040-2256E41241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C79B0-4692-6D46-9096-B937CC91D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7280" y="-523660"/>
            <a:ext cx="13432746" cy="74598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AC8A4-3481-0C41-AA62-9C8E7F1DD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90440" y="-523660"/>
            <a:ext cx="13425906" cy="7468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68537"/>
            <a:ext cx="5905500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930165"/>
            <a:ext cx="5905500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12997F-05C4-4CED-B424-87661E7688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330F8-ADCA-234D-B071-4B3E78E1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66F0-352E-5249-B424-17A48B122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55484-BD97-1847-AFF9-37A16D78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3181"/>
            <a:ext cx="12192000" cy="3848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C3BFED-788D-FC42-89B6-864219352DC2}"/>
              </a:ext>
            </a:extLst>
          </p:cNvPr>
          <p:cNvSpPr/>
          <p:nvPr userDrawn="1"/>
        </p:nvSpPr>
        <p:spPr>
          <a:xfrm>
            <a:off x="1042416" y="2331720"/>
            <a:ext cx="1773936" cy="17739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534600-58B2-9C42-B6E7-4381D3B61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0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E3D7EC-17AB-1740-9DFD-FF08EA3801FA}"/>
              </a:ext>
            </a:extLst>
          </p:cNvPr>
          <p:cNvSpPr/>
          <p:nvPr userDrawn="1"/>
        </p:nvSpPr>
        <p:spPr>
          <a:xfrm>
            <a:off x="5245608" y="2331720"/>
            <a:ext cx="1773936" cy="17739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9630BA-8319-494C-8C17-3C6497F83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692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17A8BB-D1C1-8245-A3A8-9D53D7F83E1C}"/>
              </a:ext>
            </a:extLst>
          </p:cNvPr>
          <p:cNvSpPr/>
          <p:nvPr userDrawn="1"/>
        </p:nvSpPr>
        <p:spPr>
          <a:xfrm>
            <a:off x="9384792" y="2331720"/>
            <a:ext cx="1773936" cy="17739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B0FEFD3-4B97-B748-BDBF-6618146E7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2876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49EEBA-491F-CC4F-BB4D-D5A2FF7F3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500" y="4243388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BF70DAD-CE94-024E-B4DF-F7D55C35F9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3692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74F27CA-5841-604E-B173-5ED09C89F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400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9883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EDC-3AD5-7049-8DAF-A30F7B95D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9825-7F80-C446-B92C-2108E4AD0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CD340-0898-584D-9051-1DD12E34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4B109-D2A8-094F-B89D-CA502114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76ADE-E3E3-5343-925F-54F7EEDA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D3DA0-7F71-714E-9EF5-66684FBD9B67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AB2E0-B501-0347-B22F-FE8CA564C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" y="1676400"/>
            <a:ext cx="4191000" cy="1181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2D40F8-3593-D347-9E34-15A8901C34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946400"/>
            <a:ext cx="4178300" cy="2387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21CAD-AE22-4B43-8A54-DE1A6AFD3DAF}"/>
              </a:ext>
            </a:extLst>
          </p:cNvPr>
          <p:cNvSpPr/>
          <p:nvPr userDrawn="1"/>
        </p:nvSpPr>
        <p:spPr>
          <a:xfrm>
            <a:off x="53594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7EEA2-3203-2E41-90D5-5C0A44CC869F}"/>
              </a:ext>
            </a:extLst>
          </p:cNvPr>
          <p:cNvSpPr/>
          <p:nvPr userDrawn="1"/>
        </p:nvSpPr>
        <p:spPr>
          <a:xfrm>
            <a:off x="102489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1C24E-A0D7-7F48-861D-8BDAF725AD5B}"/>
              </a:ext>
            </a:extLst>
          </p:cNvPr>
          <p:cNvSpPr/>
          <p:nvPr userDrawn="1"/>
        </p:nvSpPr>
        <p:spPr>
          <a:xfrm>
            <a:off x="780415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EDEBDA8-738A-504B-AA1C-59649CAEC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198" y="356350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27A9EF5-5FBA-2F49-8B1A-BBBB8842AF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198" y="444708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BF3F3CF-62AE-9449-AA8E-9E5146AF4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2971" y="352863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241D78-CE5E-6043-9357-BF6809FEA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2971" y="441221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4A3F53C-736D-DD46-A35E-42D2F25AD3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78744" y="3558932"/>
            <a:ext cx="1922756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15A937B-F715-9D42-9EB6-58997CA7D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8744" y="4442519"/>
            <a:ext cx="1916930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96CFA-B601-2243-9645-E3797F8A9E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7198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4815334-125D-A543-9762-650FE7AF2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12971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C86085-E3E6-F74A-ACCB-6D4BBA5629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41134" y="1474843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13A05-0685-0A4E-A16B-331B3653E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314E-B4DC-D347-B2E4-183CB3557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19" t="-1224" r="20635" b="92959"/>
          <a:stretch/>
        </p:blipFill>
        <p:spPr>
          <a:xfrm>
            <a:off x="0" y="5954499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9ABB6C-B899-5B44-A92D-04F5B1C7A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Custom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4CB6A-98E4-C14D-BC3F-515715D7B5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4114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5B4BC-07B3-CE45-8C94-FA08D237B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4B72EE-D20A-5C42-B577-211541524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9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0137" y="479425"/>
            <a:ext cx="451663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0138" y="2762249"/>
            <a:ext cx="4551362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0138" y="1539037"/>
            <a:ext cx="4551362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00187"/>
            <a:ext cx="6858000" cy="3857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8017" y="479425"/>
            <a:ext cx="621875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929" y="2762249"/>
            <a:ext cx="6266571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929" y="1539037"/>
            <a:ext cx="6266571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4300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1BCD495E-A5DF-433F-807A-332BD1755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201751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D4A0C21-3803-4181-BFEA-AA9B4E3A3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459102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67C016F-077E-7248-AF0A-0ECEE0609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2888" y="456101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0F6C20FC-A19C-BA44-8382-ADC691B3B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7478" y="4561926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7DDA378-A1FA-6A4C-AAB3-E8BB6FF8E3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4354" y="4571347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B6EB269D-1BA3-6548-BB36-DB2F5FFE9F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92284" y="457747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DC8C20-E508-AE46-8CCB-82548CA85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8BDB8EC-C5D2-42ED-95E9-58A0A533B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46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D34971-3801-F74F-9DFE-FBF1856F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90D2D1E-C8E7-4DCA-B02B-1CE442653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933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267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96B790-6FDC-C74E-8E2F-DC7F088CA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6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75E7C04-F631-4D29-8D52-A31FA5B9A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1001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6335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871EB-175A-E14B-B4BE-7FD1CE69D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99628-161F-4FDF-9730-469F5FD16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835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369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F0DE9B-6F57-BF45-BB6A-6F8570D6A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9F9F-4FB9-3C41-A1C4-EC2951A4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39" y="151433"/>
            <a:ext cx="10515600" cy="99474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3FF6-D374-AD41-B25A-D7358FFBD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30" y="1327047"/>
            <a:ext cx="5772345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477A-1F9D-EE48-8F59-96D88689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230" y="2150958"/>
            <a:ext cx="5772345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B4B51-D856-6543-A73A-E192649F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047"/>
            <a:ext cx="5829300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BF9F6-0C46-2D41-AC6A-78CB2B1C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0958"/>
            <a:ext cx="5829300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661BB2-9F05-E441-9816-163FA1342DE0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008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E24342-D2A4-4036-B7DD-89D952258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389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4923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732A99-69B3-A342-8AF9-95B12059D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518C2-E1B5-1E46-AE95-24BF6AA9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7606-2732-B847-8AE8-005C477C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B46A-8D7B-964A-99A7-CADD2E2F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CA453-0749-FD48-9319-97D62911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56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57740-579D-0540-AE59-CDEBB1713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86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477A-40D5-544C-8F92-75A07163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5EEE-7984-D645-8666-8E07F2F1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79C1-F00D-E54D-8730-E03D669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96657-2638-904B-A097-1E1AE177D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83EC2-3DB5-874C-AEBE-649E36726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EC6C-AA1E-294F-AC3A-7169564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2212C-7A6B-3841-871E-3BDB5956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3D87617-47E8-9E4E-9DB5-72C317EE6AD2}"/>
              </a:ext>
            </a:extLst>
          </p:cNvPr>
          <p:cNvSpPr/>
          <p:nvPr userDrawn="1"/>
        </p:nvSpPr>
        <p:spPr>
          <a:xfrm>
            <a:off x="291273" y="504615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B3959D-CE6F-734F-939F-97C2124C05A7}"/>
              </a:ext>
            </a:extLst>
          </p:cNvPr>
          <p:cNvSpPr/>
          <p:nvPr userDrawn="1"/>
        </p:nvSpPr>
        <p:spPr>
          <a:xfrm>
            <a:off x="4309110" y="276488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9F2040-1604-3642-8F2E-6771E4B3C545}"/>
              </a:ext>
            </a:extLst>
          </p:cNvPr>
          <p:cNvSpPr/>
          <p:nvPr userDrawn="1"/>
        </p:nvSpPr>
        <p:spPr>
          <a:xfrm>
            <a:off x="4297931" y="387759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080D52-317D-B943-ACE1-E4298FE34874}"/>
              </a:ext>
            </a:extLst>
          </p:cNvPr>
          <p:cNvSpPr/>
          <p:nvPr userDrawn="1"/>
        </p:nvSpPr>
        <p:spPr>
          <a:xfrm>
            <a:off x="4309110" y="499030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B07DBD-36EB-4D45-8AAF-397ED94BEA96}"/>
              </a:ext>
            </a:extLst>
          </p:cNvPr>
          <p:cNvSpPr/>
          <p:nvPr userDrawn="1"/>
        </p:nvSpPr>
        <p:spPr>
          <a:xfrm>
            <a:off x="8403202" y="156074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B358F-EFC5-B847-B315-815E9976805C}"/>
              </a:ext>
            </a:extLst>
          </p:cNvPr>
          <p:cNvSpPr/>
          <p:nvPr userDrawn="1"/>
        </p:nvSpPr>
        <p:spPr>
          <a:xfrm>
            <a:off x="326003" y="170802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2F6947-0E9B-104B-8A8C-6552376A021A}"/>
              </a:ext>
            </a:extLst>
          </p:cNvPr>
          <p:cNvSpPr/>
          <p:nvPr userDrawn="1"/>
        </p:nvSpPr>
        <p:spPr>
          <a:xfrm>
            <a:off x="291273" y="282073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0EFBAE-F280-0A49-8BCD-2ABE2B9FBB63}"/>
              </a:ext>
            </a:extLst>
          </p:cNvPr>
          <p:cNvSpPr/>
          <p:nvPr userDrawn="1"/>
        </p:nvSpPr>
        <p:spPr>
          <a:xfrm>
            <a:off x="280094" y="393344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9150C6-318A-0B49-A7F3-01AE47811B13}"/>
              </a:ext>
            </a:extLst>
          </p:cNvPr>
          <p:cNvSpPr/>
          <p:nvPr userDrawn="1"/>
        </p:nvSpPr>
        <p:spPr>
          <a:xfrm>
            <a:off x="4343840" y="165217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E9A2F9-81AF-B142-874B-C6302BD95176}"/>
              </a:ext>
            </a:extLst>
          </p:cNvPr>
          <p:cNvSpPr/>
          <p:nvPr userDrawn="1"/>
        </p:nvSpPr>
        <p:spPr>
          <a:xfrm>
            <a:off x="8368472" y="267345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B56BA0-86FA-C243-96E3-88C19761B9C6}"/>
              </a:ext>
            </a:extLst>
          </p:cNvPr>
          <p:cNvSpPr/>
          <p:nvPr userDrawn="1"/>
        </p:nvSpPr>
        <p:spPr>
          <a:xfrm>
            <a:off x="8357293" y="378616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145ADD-9F9D-C54D-8C2F-1D09443C0634}"/>
              </a:ext>
            </a:extLst>
          </p:cNvPr>
          <p:cNvSpPr/>
          <p:nvPr userDrawn="1"/>
        </p:nvSpPr>
        <p:spPr>
          <a:xfrm>
            <a:off x="8368472" y="489887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839A01-1A47-D440-98F2-633C37C00F2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80093" y="49970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6BC18B-136A-5940-AB63-DB839C953E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340738" y="278895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1AEAF97-E41E-3541-8704-F52B4AB9D90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340738" y="385259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6AD165E-9604-3147-BA51-30ACC3C2750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320289" y="49585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0DD6C69-6341-C948-A643-322FC1CE39C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98190" y="15673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6E3E33C-9DCC-A345-9C60-5F8120C136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0991" y="17215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34931CB-D909-3040-9FA3-4FC7E6C2E04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00542" y="282751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EEFACFC-5B30-BC48-8502-9103F856533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00542" y="389115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815FC8B-270C-EF4B-A918-C9F908562A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361187" y="16830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3FB6C2E-62D6-3F41-9DC8-CC238ACFA02F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77741" y="2673278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8716A62-A4F1-AA41-983B-AEE55166685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377741" y="3736922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AE0A6E2-AFA1-D840-A487-97413F2D279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357292" y="48428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3CFC7E-8667-7942-A1F5-8BE2A5378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2836" y="1708023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BDB9B72-09A0-624F-AD44-65BDB3A43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2836" y="282073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5CB17F2-BD02-C24C-B133-3BF84A619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2836" y="393344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F507D06-9303-834D-80C3-839C1FA7D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6" y="4998719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4C844D-0DE2-8F4B-BA3B-AB5C2D551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0673" y="1652173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3BF582-DCEA-E14F-8B80-935D8E91A4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0673" y="276488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21CF0B5-0807-2D4B-BBA8-EB004FFDE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0673" y="387759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87A11F6-0F3C-CA44-9FF8-29CF494331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673" y="4942869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E8778EB-3359-B746-841F-FB2AD25E99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0035" y="1560737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93EE7B5-8CCC-D243-ADF2-3576972E0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0035" y="267344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02D5056-5C64-7646-A75C-1EC8774A26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0035" y="378615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CA53F3C-2802-6040-A37F-BAC550980A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0035" y="4851433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368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B5F2-A843-7443-B297-493723F3D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249D6-6FD2-0843-8949-0AE8D2F1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5F941F-955A-41B2-9602-1E92FDFDC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DA95F7-0010-4490-A7D1-8093F590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BE3DEA-E07B-4DF8-92AB-657618472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4227F0-5B3A-4611-8682-249DDA77E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AAE8D-BA1A-8749-B29F-9B2F0CA28A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5231" y="136525"/>
            <a:ext cx="11776269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EBE3-D178-F342-9C32-923E36C1659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25230" y="1281708"/>
            <a:ext cx="11776269" cy="466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8ADF10-327D-4A32-B164-7C5AA0D19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FBD64E-C809-410C-82B8-41EF9816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CD8430-4B7A-403C-90DC-41F01E4D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0652D-7B40-4B89-B7AB-469FF47506C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720" r:id="rId3"/>
    <p:sldLayoutId id="2147483692" r:id="rId4"/>
    <p:sldLayoutId id="2147483722" r:id="rId5"/>
    <p:sldLayoutId id="2147483654" r:id="rId6"/>
    <p:sldLayoutId id="2147483694" r:id="rId7"/>
    <p:sldLayoutId id="2147483651" r:id="rId8"/>
    <p:sldLayoutId id="2147483697" r:id="rId9"/>
    <p:sldLayoutId id="2147483663" r:id="rId10"/>
    <p:sldLayoutId id="21474837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1" r:id="rId2"/>
    <p:sldLayoutId id="2147483762" r:id="rId3"/>
    <p:sldLayoutId id="2147483763" r:id="rId4"/>
    <p:sldLayoutId id="2147483764" r:id="rId5"/>
    <p:sldLayoutId id="2147483746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8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ender@theseniorsource.org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.doc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0A18-F0E5-F347-85BB-1BFBD179AF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 Can Make a Difference!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7C39F-70B3-804F-853C-55ECAB98F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Lynda Ender</a:t>
            </a:r>
          </a:p>
        </p:txBody>
      </p:sp>
    </p:spTree>
    <p:extLst>
      <p:ext uri="{BB962C8B-B14F-4D97-AF65-F5344CB8AC3E}">
        <p14:creationId xmlns:p14="http://schemas.microsoft.com/office/powerpoint/2010/main" val="248682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2D90-B90C-450A-8F5F-51E9EC58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 Success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2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1791-A7EE-4785-8FD4-3AAB621B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Create a Public  Policy Agenda </a:t>
            </a:r>
            <a:br>
              <a:rPr lang="en-US" sz="3600" b="1" dirty="0"/>
            </a:br>
            <a:r>
              <a:rPr lang="en-US" sz="3600" b="1" dirty="0"/>
              <a:t>&amp; Plan for Action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F474E-E0A0-4943-9EA4-0B5E0C09E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Issue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Objective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Position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Research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Strategy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Staff, committee, coalitions, organizations &amp; board roles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Personal stories</a:t>
            </a:r>
            <a:endParaRPr lang="en-US" sz="2000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D747F-F20D-4882-9A3E-2B78F459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CC6E4-39D3-460B-94E1-219AC53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6F7B-7E93-496D-BC87-87A5DBA3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&amp;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209A-4135-4500-AFDF-2FE4BC69C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2000" b="1" u="sng" dirty="0">
                <a:ea typeface="+mn-lt"/>
                <a:cs typeface="+mn-lt"/>
              </a:rPr>
              <a:t>Purpose</a:t>
            </a:r>
            <a:r>
              <a:rPr lang="en-US" sz="2000" b="1" dirty="0">
                <a:ea typeface="+mn-lt"/>
                <a:cs typeface="+mn-lt"/>
              </a:rPr>
              <a:t>:</a:t>
            </a:r>
            <a:r>
              <a:rPr lang="en-US" sz="2000" i="1" dirty="0">
                <a:ea typeface="+mn-lt"/>
                <a:cs typeface="+mn-lt"/>
              </a:rPr>
              <a:t> To ensure constituent contacts and education of policy-makers.</a:t>
            </a:r>
            <a:endParaRPr lang="en-US" sz="2000" dirty="0">
              <a:ea typeface="+mn-lt"/>
              <a:cs typeface="+mn-lt"/>
            </a:endParaRPr>
          </a:p>
          <a:p>
            <a:pPr>
              <a:defRPr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  <a:defRPr/>
            </a:pPr>
            <a:r>
              <a:rPr lang="en-US" sz="2000" b="1" u="sng" dirty="0">
                <a:ea typeface="+mn-lt"/>
                <a:cs typeface="+mn-lt"/>
              </a:rPr>
              <a:t>Tips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Handwritten notes have the biggest impact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Be brief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Stick to one issue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Be specific in what you ask for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Make sure that you include your name and address, so there will be a record of your contact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When calling, do not expect to speak to the policy-maker and ask for the staff that works on your specific issue if the official is not available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lt"/>
                <a:cs typeface="+mn-lt"/>
              </a:rPr>
              <a:t>Thank them for listening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483A6-F923-4F2B-82C5-1421DF4E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19AD7-05C2-4615-A13E-41E5DC7E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5373-3106-47B9-85AF-2A7278E4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7FB63-DBF7-4E26-8538-64E8417B3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000" b="1" u="sng" dirty="0"/>
              <a:t>Purpose</a:t>
            </a:r>
            <a:r>
              <a:rPr lang="en-US" sz="2000" dirty="0"/>
              <a:t>- </a:t>
            </a:r>
            <a:r>
              <a:rPr lang="en-US" sz="2000" i="1" dirty="0"/>
              <a:t>To solicit community input to educate policy-makers.</a:t>
            </a:r>
            <a:endParaRPr lang="en-US" sz="2000" b="1" u="sng" dirty="0"/>
          </a:p>
          <a:p>
            <a:pPr eaLnBrk="1" hangingPunct="1"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000" b="1" u="sng" dirty="0"/>
              <a:t>Tips</a:t>
            </a: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Use an accessible location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Invite all interested parties/confirm attendance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Cover a single issue or multiple issues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Set ground rules for giving input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Publicize the event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Have the right people hear the input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Have a neutral facilitator moderate the meeting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Identify solutions and “next steps” with the audience/community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Get media coverage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17423-1FF8-4ABD-9F11-5F70D9CA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FD2BD-4492-47E8-BF53-14A5ABA2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56ED-B9D1-4861-AF97-76B0ABED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E06-185C-4E9B-B894-854F42898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b="1" u="sng" dirty="0">
                <a:ea typeface="+mn-lt"/>
                <a:cs typeface="+mn-lt"/>
              </a:rPr>
              <a:t>Purpose</a:t>
            </a:r>
            <a:r>
              <a:rPr lang="en-US" sz="2000" dirty="0">
                <a:ea typeface="+mn-lt"/>
                <a:cs typeface="+mn-lt"/>
              </a:rPr>
              <a:t>- </a:t>
            </a:r>
            <a:r>
              <a:rPr lang="en-US" sz="2000" i="1" dirty="0">
                <a:ea typeface="+mn-lt"/>
                <a:cs typeface="+mn-lt"/>
              </a:rPr>
              <a:t>To publicly address policy-makers in a formal setting.</a:t>
            </a:r>
            <a:endParaRPr lang="en-US" sz="2000" dirty="0">
              <a:ea typeface="+mn-lt"/>
              <a:cs typeface="+mn-lt"/>
            </a:endParaRPr>
          </a:p>
          <a:p>
            <a:pPr>
              <a:defRPr/>
            </a:pPr>
            <a:endParaRPr lang="en-US" sz="2000" dirty="0">
              <a:ea typeface="+mn-lt"/>
              <a:cs typeface="+mn-lt"/>
            </a:endParaRPr>
          </a:p>
          <a:p>
            <a:pPr>
              <a:defRPr/>
            </a:pPr>
            <a:r>
              <a:rPr lang="en-US" sz="2000" b="1" u="sng" dirty="0">
                <a:ea typeface="+mn-lt"/>
                <a:cs typeface="+mn-lt"/>
              </a:rPr>
              <a:t>Tips</a:t>
            </a:r>
            <a:endParaRPr lang="en-US" sz="2000" dirty="0">
              <a:ea typeface="+mn-lt"/>
              <a:cs typeface="+mn-lt"/>
            </a:endParaRP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Address only one issue at a time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Sign up in the official record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Bring written copies for policy-makers, staff and press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Keep testimony to 3-5 minutes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Tell the policy-makers specifically what you want them to do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Thank them for their time</a:t>
            </a:r>
          </a:p>
          <a:p>
            <a:pPr>
              <a:defRPr/>
            </a:pPr>
            <a:r>
              <a:rPr lang="en-US" sz="2000" dirty="0">
                <a:ea typeface="+mn-lt"/>
                <a:cs typeface="+mn-lt"/>
              </a:rPr>
              <a:t>Follow-up—thank you note, send written copy, office visit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CE709-BE3A-40D8-8EE9-FC1E9020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0986F-38DE-4B98-B20C-E0A2E1C7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6E1B-C1AF-4F65-B28B-794B32EB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Rally/Press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3BC3E-B90F-4223-AAC9-16D8D9F19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b="1" u="sng" dirty="0"/>
              <a:t>Purpose</a:t>
            </a:r>
            <a:r>
              <a:rPr lang="en-US" sz="2000" dirty="0"/>
              <a:t>- </a:t>
            </a:r>
            <a:r>
              <a:rPr lang="en-US" sz="2000" i="1" dirty="0"/>
              <a:t>To focus policy-maker &amp; community attention on a critical issue or need.</a:t>
            </a:r>
            <a:endParaRPr lang="en-US" sz="2000" b="1" u="sng" dirty="0"/>
          </a:p>
          <a:p>
            <a:pPr eaLnBrk="1" hangingPunct="1"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000" b="1" u="sng" dirty="0"/>
              <a:t>Tips</a:t>
            </a: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Identify a single paramount issue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Develop a catchy slogan or “gimmick”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Solicit/entice media support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Invite policy maker to join presenting team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“Turn out the troops”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Propose an achievable solution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Follow-up—as appropriate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10B4A-FF2E-409C-8B66-463E8CCC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CF364-E1E7-432A-89E2-754B7A14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1F6A-FC0D-4A56-8279-DAD6B9B2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Organize an Alert Team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B0A23-FAD0-4EE8-9E77-8123FAC20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b="1" u="sng" dirty="0"/>
              <a:t>Purpose</a:t>
            </a:r>
            <a:r>
              <a:rPr lang="en-US" sz="2000" i="1" dirty="0"/>
              <a:t>- To ensure constituent contacts with the policy-makers at critical points in the decision-making process.</a:t>
            </a:r>
            <a:endParaRPr lang="en-US" sz="2000" b="1" u="sng" dirty="0"/>
          </a:p>
          <a:p>
            <a:pPr eaLnBrk="1" hangingPunct="1"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000" b="1" u="sng" dirty="0"/>
              <a:t>Tips</a:t>
            </a: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Organize “Telephone Tree” of committed constituents and/or an e-mail distribution list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Train members on the Do’s and Don’ts of phone calling and on key issues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Connect with local advocacy organization and/or professional association alert systems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Respond when alerted by “activating” telephone tree and e-mail list</a:t>
            </a:r>
            <a:endParaRPr lang="en-US" sz="2000" dirty="0">
              <a:cs typeface="Calibri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Follow-up—let members know outcome of calls/e-mails</a:t>
            </a:r>
            <a:endParaRPr lang="en-US" sz="2000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DF597-C5F6-4F60-9E1E-4C9E551E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74B22-F938-4AAA-B3F3-17B520B2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C50B-B403-4D14-995E-D7563BF0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Office Visits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DC32F-99CA-4FFF-8083-6E3EB3EA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b="1" u="sng" dirty="0"/>
              <a:t>Purpose</a:t>
            </a:r>
            <a:r>
              <a:rPr lang="en-US" sz="2000" i="1" dirty="0"/>
              <a:t>- To help the policy-maker get to know your agency and your clients.</a:t>
            </a:r>
            <a:endParaRPr lang="en-US" sz="2000" b="1" u="sng" dirty="0"/>
          </a:p>
          <a:p>
            <a:pPr eaLnBrk="1" hangingPunct="1"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000" b="1" u="sng" dirty="0"/>
              <a:t>Tips</a:t>
            </a: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Schedule well in advance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Put together a team:  Consumers, family members, experts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Develop a theme and use it throughout the meeting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Concentrate on personal stories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Role-play through a dress rehearsal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Leave behind basic information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Follow-up:  thank you note, send more written information if requested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1FB6F-0AC6-466A-8574-DF86BDA1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AEBDC-15B6-4477-9024-9F22BD13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41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D22C-E91F-4171-B98E-F215BE0D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 Visits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4D9D2-3022-429B-A3EF-24249759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b="1" u="sng" dirty="0"/>
              <a:t>Purpose</a:t>
            </a:r>
            <a:r>
              <a:rPr lang="en-US" sz="2000" i="1" dirty="0"/>
              <a:t>- To help the policy-maker get to know your agency and the services you provide.</a:t>
            </a:r>
            <a:endParaRPr lang="en-US" sz="2000" b="1" u="sng" dirty="0"/>
          </a:p>
          <a:p>
            <a:pPr eaLnBrk="1" hangingPunct="1"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000" b="1" u="sng" dirty="0"/>
              <a:t>Tips</a:t>
            </a: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Schedule well ahead of time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Organize a hosting committee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Visit model programs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Make sure to visit locations or programs when consumers are there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Have an “expert” available at each site to answer questions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Visit not more than 3 sites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Promote media coverage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Follow-up—thank you note, send additional information if requested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022B6-16C9-4872-AAC1-452E8481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35FFC-AEA5-4140-8BB4-83FA4B72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7012-2C5B-4FC6-81BA-89BB0A44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When Talking to Your Legislator…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7BC9C-3931-4DD5-87C7-1519A2766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364E8-8E1E-43B6-B108-78E3981EC0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Make sure your Legislator knows you</a:t>
            </a:r>
          </a:p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Work with the Legislator’s staff</a:t>
            </a:r>
          </a:p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Be prepared</a:t>
            </a:r>
          </a:p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Discuss one issue at a  time - be brief but thorough</a:t>
            </a:r>
          </a:p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Leave simple written materials that has your name and contact information included</a:t>
            </a:r>
          </a:p>
          <a:p>
            <a:pPr marL="0" indent="0">
              <a:buFontTx/>
              <a:defRPr/>
            </a:pPr>
            <a:r>
              <a:rPr lang="en-US" sz="2000" dirty="0">
                <a:cs typeface="Calibri"/>
              </a:rPr>
              <a:t> Show your Legislator how your position will help their district</a:t>
            </a:r>
          </a:p>
          <a:p>
            <a:pPr marL="0" indent="0">
              <a:buClr>
                <a:schemeClr val="tx1"/>
              </a:buClr>
              <a:buFontTx/>
              <a:defRPr/>
            </a:pPr>
            <a:r>
              <a:rPr lang="en-US" sz="2000" dirty="0">
                <a:cs typeface="Calibri"/>
              </a:rPr>
              <a:t> Establish an on-going relationship and a reputation for reliability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93EF5-2326-445C-AC83-045B8B296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6E275-9BA3-4A77-9444-36BA330D7BD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Try to talk to a Legislator when they are obviously in a hurry</a:t>
            </a:r>
            <a:endParaRPr lang="en-US" sz="2000" dirty="0">
              <a:cs typeface="Calibri"/>
            </a:endParaRPr>
          </a:p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Overload them with written material</a:t>
            </a:r>
            <a:endParaRPr lang="en-US" sz="2000" dirty="0">
              <a:cs typeface="Calibri"/>
            </a:endParaRPr>
          </a:p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Assume they are familiar with the issue</a:t>
            </a:r>
            <a:endParaRPr lang="en-US" sz="2000" dirty="0">
              <a:cs typeface="Calibri"/>
            </a:endParaRPr>
          </a:p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Talk about too many issues at once</a:t>
            </a:r>
            <a:endParaRPr lang="en-US" sz="2000" dirty="0">
              <a:cs typeface="Calibri"/>
            </a:endParaRPr>
          </a:p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Use jargon or acronyms</a:t>
            </a:r>
            <a:endParaRPr lang="en-US" sz="2000" dirty="0">
              <a:cs typeface="Calibri"/>
            </a:endParaRPr>
          </a:p>
          <a:p>
            <a:pPr marL="0" indent="0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 Have two or three attendees, but don’t bring a crowd</a:t>
            </a:r>
            <a:endParaRPr lang="en-US" sz="2000" dirty="0">
              <a:cs typeface="Calibri"/>
            </a:endParaRP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AB5A62-658F-49D2-AE7A-3A8180E0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D7F384-6682-41C8-8C11-BC627656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6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DD5F-6768-4CB0-9248-3679E53E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Defining Advocacy</a:t>
            </a:r>
            <a:endParaRPr lang="en-US" dirty="0"/>
          </a:p>
        </p:txBody>
      </p:sp>
      <p:graphicFrame>
        <p:nvGraphicFramePr>
          <p:cNvPr id="8" name="Rectangle 3">
            <a:extLst>
              <a:ext uri="{FF2B5EF4-FFF2-40B4-BE49-F238E27FC236}">
                <a16:creationId xmlns:a16="http://schemas.microsoft.com/office/drawing/2014/main" id="{225BDF39-104C-489B-9681-4C4781FD6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622763"/>
              </p:ext>
            </p:extLst>
          </p:nvPr>
        </p:nvGraphicFramePr>
        <p:xfrm>
          <a:off x="2135284" y="1528684"/>
          <a:ext cx="78867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A1A8DB-669A-40C0-B51B-9430556C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C44773-9C8E-4875-8B7C-C9F4C71D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7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7145-5899-492C-BCE9-7E6DE81A6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Visiting Your Legislator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A28F6-1F2B-4A26-AB40-CB16B8D19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09830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8977-6C46-47FD-996A-A35ED3B7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It’s Important For You To Get Involved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AE37E-F74B-4315-B40F-A4013F2C53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Your personal story/experience puts a face on the issue.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Complex, dry, technical or bureaucratic information becomes understandable, memorable and compelling.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Legislators will have specific examples that allow them to advocate for your issues.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If you don’t, nobody will.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2000" dirty="0"/>
              <a:t>It really can make a difference.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3751-277D-48E9-B7EF-2C24C052B3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772E4-8514-41D7-94B5-C0A719D4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8217-7B33-439E-BC65-02167655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4" descr="BS01316_">
            <a:extLst>
              <a:ext uri="{FF2B5EF4-FFF2-40B4-BE49-F238E27FC236}">
                <a16:creationId xmlns:a16="http://schemas.microsoft.com/office/drawing/2014/main" id="{D9B564E2-C158-4B86-8B44-13669C35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1" y="2446135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82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E549-B77E-42BD-9D8A-57DB4681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913475"/>
            <a:ext cx="5867400" cy="156562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C10FF-7CB8-4640-8EC0-CA4A4AA33BA1}"/>
              </a:ext>
            </a:extLst>
          </p:cNvPr>
          <p:cNvSpPr txBox="1">
            <a:spLocks/>
          </p:cNvSpPr>
          <p:nvPr/>
        </p:nvSpPr>
        <p:spPr>
          <a:xfrm>
            <a:off x="195412" y="3902273"/>
            <a:ext cx="5628918" cy="1546027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cs typeface="Calibri Light"/>
              </a:rPr>
              <a:t>Democracy Is Not a Spectator Sport!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7DC6FC3-0C4F-485C-8F95-8AAB84D81F5C}"/>
              </a:ext>
            </a:extLst>
          </p:cNvPr>
          <p:cNvSpPr txBox="1">
            <a:spLocks/>
          </p:cNvSpPr>
          <p:nvPr/>
        </p:nvSpPr>
        <p:spPr>
          <a:xfrm>
            <a:off x="209547" y="5664399"/>
            <a:ext cx="5529055" cy="1355527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cs typeface="Calibri Light"/>
              </a:rPr>
              <a:t>Lynda Ender</a:t>
            </a:r>
            <a:br>
              <a:rPr lang="en-US" sz="1400" dirty="0">
                <a:solidFill>
                  <a:schemeClr val="bg1"/>
                </a:solidFill>
                <a:cs typeface="Calibri Light"/>
              </a:rPr>
            </a:br>
            <a:r>
              <a:rPr lang="en-US" sz="1400" dirty="0">
                <a:solidFill>
                  <a:schemeClr val="bg1"/>
                </a:solidFill>
                <a:cs typeface="Calibri Light"/>
              </a:rPr>
              <a:t>AGE Director</a:t>
            </a:r>
            <a:br>
              <a:rPr lang="en-US" sz="1400" dirty="0">
                <a:solidFill>
                  <a:schemeClr val="bg1"/>
                </a:solidFill>
                <a:cs typeface="Calibri Light"/>
              </a:rPr>
            </a:br>
            <a:r>
              <a:rPr lang="en-US" sz="1400" dirty="0">
                <a:solidFill>
                  <a:schemeClr val="bg1"/>
                </a:solidFill>
                <a:cs typeface="Calibri Light"/>
              </a:rPr>
              <a:t>The Senior Source</a:t>
            </a:r>
            <a:br>
              <a:rPr lang="en-US" sz="1400" dirty="0">
                <a:solidFill>
                  <a:schemeClr val="bg1"/>
                </a:solidFill>
                <a:cs typeface="Calibri Light"/>
              </a:rPr>
            </a:br>
            <a:r>
              <a:rPr lang="en-US" sz="1400" dirty="0">
                <a:solidFill>
                  <a:schemeClr val="bg1"/>
                </a:solidFill>
                <a:cs typeface="Calibri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lender@theseniorsource.org</a:t>
            </a:r>
            <a:br>
              <a:rPr lang="en-US" sz="1400" dirty="0">
                <a:solidFill>
                  <a:schemeClr val="bg1"/>
                </a:solidFill>
                <a:cs typeface="Calibri Light"/>
              </a:rPr>
            </a:br>
            <a:r>
              <a:rPr lang="en-US" sz="1400" dirty="0">
                <a:solidFill>
                  <a:schemeClr val="bg1"/>
                </a:solidFill>
                <a:cs typeface="Calibri Light"/>
              </a:rPr>
              <a:t>214-525-6113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4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2B1A4E-078B-4585-872D-7A405ECB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E1DF31-0309-4F8A-8195-ACEC69C9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paper">
            <a:extLst>
              <a:ext uri="{FF2B5EF4-FFF2-40B4-BE49-F238E27FC236}">
                <a16:creationId xmlns:a16="http://schemas.microsoft.com/office/drawing/2014/main" id="{4D3C8C30-4E10-4912-A8BB-EFFEAA2E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21899" r="7529" b="27374"/>
          <a:stretch>
            <a:fillRect/>
          </a:stretch>
        </p:blipFill>
        <p:spPr>
          <a:xfrm>
            <a:off x="2779651" y="372534"/>
            <a:ext cx="663269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0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E2DA-4DFE-4EE0-93FF-5BD4097C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Legislative</a:t>
            </a:r>
            <a:r>
              <a:rPr lang="en-US" b="1" dirty="0">
                <a:solidFill>
                  <a:srgbClr val="0070C0"/>
                </a:solidFill>
                <a:cs typeface="Calibri Light"/>
              </a:rPr>
              <a:t> </a:t>
            </a:r>
            <a:r>
              <a:rPr lang="en-US" b="1" dirty="0">
                <a:cs typeface="Calibri Light"/>
              </a:rPr>
              <a:t>Process</a:t>
            </a:r>
          </a:p>
        </p:txBody>
      </p:sp>
      <p:pic>
        <p:nvPicPr>
          <p:cNvPr id="5" name="Picture 5" descr="paper 2">
            <a:extLst>
              <a:ext uri="{FF2B5EF4-FFF2-40B4-BE49-F238E27FC236}">
                <a16:creationId xmlns:a16="http://schemas.microsoft.com/office/drawing/2014/main" id="{D7329D1E-9C1D-49B8-8704-A493C440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2914" b="42928"/>
          <a:stretch/>
        </p:blipFill>
        <p:spPr>
          <a:xfrm>
            <a:off x="2154966" y="1378154"/>
            <a:ext cx="7881980" cy="43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8F801-4D20-4FC4-9BC7-585A50F8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F1B7-A978-45C5-924D-0140FFD3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</p:spTree>
    <p:extLst>
      <p:ext uri="{BB962C8B-B14F-4D97-AF65-F5344CB8AC3E}">
        <p14:creationId xmlns:p14="http://schemas.microsoft.com/office/powerpoint/2010/main" val="300958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3C98-61C2-4F2E-A392-A64DFC0B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Working with Coalitions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68BBC838-B0FD-45A7-B92A-044F8FCF7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014"/>
          <a:stretch/>
        </p:blipFill>
        <p:spPr>
          <a:xfrm>
            <a:off x="1366629" y="1254869"/>
            <a:ext cx="9424009" cy="468873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6B18B-21EF-46AF-B51B-46418254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4CAEA-D4A9-4F56-9BB9-C877469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</p:spTree>
    <p:extLst>
      <p:ext uri="{BB962C8B-B14F-4D97-AF65-F5344CB8AC3E}">
        <p14:creationId xmlns:p14="http://schemas.microsoft.com/office/powerpoint/2010/main" val="150702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2D47-CEA7-42D2-9ACE-CD46CEBE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Legislative Process</a:t>
            </a:r>
            <a:r>
              <a:rPr lang="en-US" dirty="0"/>
              <a:t>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79F3C-F3C7-479C-B7F2-D138736B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842B6-E737-4A6A-9A76-682F2791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Object 562">
            <a:extLst>
              <a:ext uri="{FF2B5EF4-FFF2-40B4-BE49-F238E27FC236}">
                <a16:creationId xmlns:a16="http://schemas.microsoft.com/office/drawing/2014/main" id="{39DF3EF5-B6BC-464B-901D-F1CD0E19970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227996"/>
              </p:ext>
            </p:extLst>
          </p:nvPr>
        </p:nvGraphicFramePr>
        <p:xfrm>
          <a:off x="5324475" y="368300"/>
          <a:ext cx="4310063" cy="547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7062663" imgH="8977018" progId="Word.Document.8">
                  <p:embed/>
                </p:oleObj>
              </mc:Choice>
              <mc:Fallback>
                <p:oleObj name="Document" r:id="rId3" imgW="7062663" imgH="8977018" progId="Word.Document.8">
                  <p:embed/>
                  <p:pic>
                    <p:nvPicPr>
                      <p:cNvPr id="7" name="Object 562">
                        <a:extLst>
                          <a:ext uri="{FF2B5EF4-FFF2-40B4-BE49-F238E27FC236}">
                            <a16:creationId xmlns:a16="http://schemas.microsoft.com/office/drawing/2014/main" id="{39DF3EF5-B6BC-464B-901D-F1CD0E1997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368300"/>
                        <a:ext cx="4310063" cy="547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264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6" name="Rectangle 3">
            <a:extLst>
              <a:ext uri="{FF2B5EF4-FFF2-40B4-BE49-F238E27FC236}">
                <a16:creationId xmlns:a16="http://schemas.microsoft.com/office/drawing/2014/main" id="{6B50A32B-10E6-4874-9F2F-C82CAA7F30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483504"/>
              </p:ext>
            </p:extLst>
          </p:nvPr>
        </p:nvGraphicFramePr>
        <p:xfrm>
          <a:off x="2274655" y="1620077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82AC3-BEE3-4ADC-AAD3-F47AAAF8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B23C39-E495-4F8F-B49B-5C21C358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Tracking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173D-EDA6-435E-8A00-155318DF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92B4-255E-4986-8EB1-611F1AF8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www.capitol.state.tx.us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4A582-797C-4733-AD57-171D6336B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594E4-7B5C-4EA2-AF5F-F48033CA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7447AE4-9BAA-401C-9E76-8457B7592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r="28664" b="20716"/>
          <a:stretch/>
        </p:blipFill>
        <p:spPr bwMode="auto">
          <a:xfrm>
            <a:off x="2676056" y="1297944"/>
            <a:ext cx="6839887" cy="46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85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A676-AA17-4F3C-8976-826D5CD3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Rules for Success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9967-EFAB-4C39-AF95-58FB14423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n-US" altLang="en-US" sz="2000" dirty="0">
                <a:effectLst/>
              </a:rPr>
              <a:t>Understand the Legislative Process</a:t>
            </a:r>
            <a:endParaRPr lang="en-US" altLang="en-US" sz="2000" dirty="0">
              <a:effectLst/>
              <a:cs typeface="Calibri" panose="020F0502020204030204"/>
            </a:endParaRPr>
          </a:p>
          <a:p>
            <a:pPr marL="609600" indent="-6096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en-US" sz="2000" dirty="0">
                <a:effectLst/>
              </a:rPr>
              <a:t>Realize that most Legislators do not</a:t>
            </a:r>
            <a:r>
              <a:rPr lang="en-US" altLang="en-US" sz="2000" dirty="0"/>
              <a:t> </a:t>
            </a:r>
            <a:r>
              <a:rPr lang="en-US" altLang="en-US" sz="2000" dirty="0">
                <a:effectLst/>
              </a:rPr>
              <a:t>know our people or our issues.</a:t>
            </a:r>
            <a:endParaRPr lang="en-US" altLang="en-US" sz="2000" dirty="0">
              <a:effectLst/>
              <a:cs typeface="Calibri"/>
            </a:endParaRPr>
          </a:p>
          <a:p>
            <a:pPr marL="609600" indent="-6096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n-US" altLang="en-US" sz="2000" dirty="0">
                <a:cs typeface="Calibri"/>
              </a:rPr>
              <a:t>Develop a powerful personal story.</a:t>
            </a:r>
          </a:p>
          <a:p>
            <a:pPr marL="609600" indent="-6096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n-US" altLang="en-US" sz="2000" dirty="0"/>
              <a:t>Present your personal story at meaningful  times to educate and influence your own Legislators.</a:t>
            </a:r>
            <a:endParaRPr lang="en-US" altLang="en-US" sz="2000" dirty="0">
              <a:effectLst/>
              <a:cs typeface="Calibri"/>
            </a:endParaRPr>
          </a:p>
          <a:p>
            <a:pPr marL="609600" indent="-6096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n-US" altLang="en-US" sz="2000" dirty="0">
                <a:cs typeface="Calibri" panose="020F0502020204030204"/>
              </a:rPr>
              <a:t>Know how to win – and lose – with grace.</a:t>
            </a:r>
          </a:p>
          <a:p>
            <a:pPr marL="609600" indent="-6096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n-US" altLang="en-US" sz="2000" dirty="0">
                <a:cs typeface="Calibri" panose="020F0502020204030204"/>
              </a:rPr>
              <a:t>Know how to be generous in your thanks and praise.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783C1-DD69-4D3C-96D4-70432120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31F4C-A7E1-4388-8ED5-5FBE1FB7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4" descr="BD04912_">
            <a:extLst>
              <a:ext uri="{FF2B5EF4-FFF2-40B4-BE49-F238E27FC236}">
                <a16:creationId xmlns:a16="http://schemas.microsoft.com/office/drawing/2014/main" id="{20F96790-7B67-4D25-AB1A-A76D5CB6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7548" y="1404344"/>
            <a:ext cx="2378605" cy="40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33736"/>
      </p:ext>
    </p:extLst>
  </p:cSld>
  <p:clrMapOvr>
    <a:masterClrMapping/>
  </p:clrMapOvr>
</p:sld>
</file>

<file path=ppt/theme/theme1.xml><?xml version="1.0" encoding="utf-8"?>
<a:theme xmlns:a="http://schemas.openxmlformats.org/drawingml/2006/main" name="TSS Theme TEAL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IC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4447447E372947A17760A011252C27" ma:contentTypeVersion="12" ma:contentTypeDescription="Create a new document." ma:contentTypeScope="" ma:versionID="b1c961d3513bba4c3e19d53d2d0f061c">
  <xsd:schema xmlns:xsd="http://www.w3.org/2001/XMLSchema" xmlns:xs="http://www.w3.org/2001/XMLSchema" xmlns:p="http://schemas.microsoft.com/office/2006/metadata/properties" xmlns:ns2="e91ef0f2-f627-4860-bad8-1cea72ebb2f3" xmlns:ns3="dd8d6300-4b26-4a69-ac6a-fbd8ac72bb4c" targetNamespace="http://schemas.microsoft.com/office/2006/metadata/properties" ma:root="true" ma:fieldsID="fd5a298b5c240b28beee9661a0b7924d" ns2:_="" ns3:_="">
    <xsd:import namespace="e91ef0f2-f627-4860-bad8-1cea72ebb2f3"/>
    <xsd:import namespace="dd8d6300-4b26-4a69-ac6a-fbd8ac72b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ef0f2-f627-4860-bad8-1cea72ebb2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d6300-4b26-4a69-ac6a-fbd8ac72b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19ED91-4F99-4EBB-9D2D-A6ACB43CDF8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A518FB-D828-41BF-B2A9-B550B8E8975A}"/>
</file>

<file path=customXml/itemProps3.xml><?xml version="1.0" encoding="utf-8"?>
<ds:datastoreItem xmlns:ds="http://schemas.openxmlformats.org/officeDocument/2006/customXml" ds:itemID="{83E16E8E-489D-47BF-8045-8C740F2456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1037</Words>
  <Application>Microsoft Office PowerPoint</Application>
  <PresentationFormat>Widescreen</PresentationFormat>
  <Paragraphs>190</Paragraphs>
  <Slides>22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Wingdings</vt:lpstr>
      <vt:lpstr>TSS Theme TEAL</vt:lpstr>
      <vt:lpstr>TITLES</vt:lpstr>
      <vt:lpstr>TOPICS</vt:lpstr>
      <vt:lpstr>BLANK</vt:lpstr>
      <vt:lpstr>Microsoft Word 97 - 2003 Document</vt:lpstr>
      <vt:lpstr>You Can Make a Difference!</vt:lpstr>
      <vt:lpstr>Defining Advocacy</vt:lpstr>
      <vt:lpstr>PowerPoint Presentation</vt:lpstr>
      <vt:lpstr>Legislative Process</vt:lpstr>
      <vt:lpstr>Working with Coalitions</vt:lpstr>
      <vt:lpstr>The Legislative Process </vt:lpstr>
      <vt:lpstr>Bill Tracking</vt:lpstr>
      <vt:lpstr>www.capitol.state.tx.us</vt:lpstr>
      <vt:lpstr>Rules for Success</vt:lpstr>
      <vt:lpstr>A Success Story</vt:lpstr>
      <vt:lpstr>Create a Public  Policy Agenda  &amp; Plan for Action </vt:lpstr>
      <vt:lpstr>Write &amp; Call</vt:lpstr>
      <vt:lpstr>Town Meetings</vt:lpstr>
      <vt:lpstr>Testimony</vt:lpstr>
      <vt:lpstr>Rally/Press Conference</vt:lpstr>
      <vt:lpstr>Organize an Alert Team</vt:lpstr>
      <vt:lpstr>Office Visits</vt:lpstr>
      <vt:lpstr>Program Visits</vt:lpstr>
      <vt:lpstr>When Talking to Your Legislator…</vt:lpstr>
      <vt:lpstr>Visiting Your Legislator</vt:lpstr>
      <vt:lpstr>Why It’s Important For You To Get Involved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Valarie Sherrill</dc:creator>
  <cp:lastModifiedBy>Valarie Sherrill</cp:lastModifiedBy>
  <cp:revision>2</cp:revision>
  <dcterms:created xsi:type="dcterms:W3CDTF">2020-05-04T15:45:58Z</dcterms:created>
  <dcterms:modified xsi:type="dcterms:W3CDTF">2020-08-28T17:30:15Z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0x0101004A4447447E372947A17760A011252C27</vt:lpwstr>
  </property>
</Properties>
</file>